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notesSlides/notesSlide2.xml" ContentType="application/vnd.openxmlformats-officedocument.presentationml.notesSlide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notesSlides/notesSlide4.xml" ContentType="application/vnd.openxmlformats-officedocument.presentationml.notesSlide+xml"/>
  <Override PartName="/ppt/tags/tag66.xml" ContentType="application/vnd.openxmlformats-officedocument.presentationml.tags+xml"/>
  <Override PartName="/ppt/notesSlides/notesSlide5.xml" ContentType="application/vnd.openxmlformats-officedocument.presentationml.notesSlide+xml"/>
  <Override PartName="/ppt/tags/tag67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68.xml" ContentType="application/vnd.openxmlformats-officedocument.presentationml.tags+xml"/>
  <Override PartName="/ppt/notesSlides/notesSlide7.xml" ContentType="application/vnd.openxmlformats-officedocument.presentationml.notesSlide+xml"/>
  <Override PartName="/ppt/tags/tag69.xml" ContentType="application/vnd.openxmlformats-officedocument.presentationml.tags+xml"/>
  <Override PartName="/ppt/notesSlides/notesSlide8.xml" ContentType="application/vnd.openxmlformats-officedocument.presentationml.notesSlide+xml"/>
  <Override PartName="/ppt/tags/tag70.xml" ContentType="application/vnd.openxmlformats-officedocument.presentationml.tags+xml"/>
  <Override PartName="/ppt/notesSlides/notesSlide9.xml" ContentType="application/vnd.openxmlformats-officedocument.presentationml.notesSlide+xml"/>
  <Override PartName="/ppt/tags/tag7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5" r:id="rId3"/>
    <p:sldId id="259" r:id="rId4"/>
    <p:sldId id="264" r:id="rId5"/>
    <p:sldId id="263" r:id="rId6"/>
    <p:sldId id="260" r:id="rId7"/>
    <p:sldId id="261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5">
          <p15:clr>
            <a:srgbClr val="A4A3A4"/>
          </p15:clr>
        </p15:guide>
        <p15:guide id="2" pos="39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C8ED"/>
    <a:srgbClr val="6AD9AE"/>
    <a:srgbClr val="997802"/>
    <a:srgbClr val="FDE58F"/>
    <a:srgbClr val="5A84DB"/>
    <a:srgbClr val="E4E4E4"/>
    <a:srgbClr val="E98417"/>
    <a:srgbClr val="ED8D47"/>
    <a:srgbClr val="C8D4F3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68365" autoAdjust="0"/>
  </p:normalViewPr>
  <p:slideViewPr>
    <p:cSldViewPr snapToGrid="0">
      <p:cViewPr varScale="1">
        <p:scale>
          <a:sx n="37" d="100"/>
          <a:sy n="37" d="100"/>
        </p:scale>
        <p:origin x="579" y="30"/>
      </p:cViewPr>
      <p:guideLst>
        <p:guide orient="horz" pos="2065"/>
        <p:guide pos="39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2020/1/12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将地图工具赋予情感功能，促进人们记忆的空间化</a:t>
            </a:r>
          </a:p>
          <a:p>
            <a:r>
              <a:rPr lang="zh-CN" altLang="en-US" dirty="0"/>
              <a:t>基于地理位置的打卡记录是本小程序的主要亮点，通过地图的显示方式进行数据的存储，让人们的记忆不再只是单一的时间维度，通过地理空间也可查看到统计的数据，情感记录更加立体多面，贴近真实的内心。</a:t>
            </a:r>
          </a:p>
          <a:p>
            <a:endParaRPr lang="zh-CN" altLang="en-US" dirty="0"/>
          </a:p>
          <a:p>
            <a:r>
              <a:rPr lang="zh-CN" altLang="en-US" dirty="0"/>
              <a:t>1 基于地理位置记录分享类个人APP的市场空缺</a:t>
            </a:r>
          </a:p>
          <a:p>
            <a:r>
              <a:rPr lang="zh-CN" altLang="en-US" dirty="0"/>
              <a:t>微信、QQ、微博等社交类APP广为应用，主要为用户提供了公开的虚拟网络以存储心情并进行社交，但是对于个人的隐私记忆需求，却无法做到更好地满足。同时，通过基于地图的视觉媒介将生活、旅行记录功能实时联系在一起，这种另寻角度的产品也十分少见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628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旅行足迹</a:t>
            </a:r>
            <a:endParaRPr lang="en-US" altLang="zh-CN" dirty="0"/>
          </a:p>
          <a:p>
            <a:r>
              <a:rPr lang="zh-CN" altLang="en-US" dirty="0"/>
              <a:t>欧几里得距离</a:t>
            </a:r>
            <a:r>
              <a:rPr lang="en-US" altLang="zh-CN" dirty="0"/>
              <a:t> </a:t>
            </a:r>
            <a:r>
              <a:rPr lang="zh-CN" altLang="en-US" dirty="0"/>
              <a:t>皮尔逊相关系数</a:t>
            </a:r>
            <a:endParaRPr lang="en-US" altLang="zh-CN" dirty="0"/>
          </a:p>
          <a:p>
            <a:r>
              <a:rPr lang="zh-CN" altLang="en-US" dirty="0"/>
              <a:t>匹配用户相似度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单向关注，保护隐私</a:t>
            </a:r>
            <a:endParaRPr lang="en-US" altLang="zh-CN" dirty="0"/>
          </a:p>
          <a:p>
            <a:r>
              <a:rPr lang="zh-CN" alt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保持神秘，提高产品功能趣味性</a:t>
            </a:r>
            <a:endParaRPr lang="en-US" altLang="zh-CN" sz="2800" b="1" kern="12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endParaRPr lang="en-US" altLang="zh-CN" sz="2800" b="1" kern="12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r>
              <a:rPr lang="zh-CN" altLang="en-US" sz="2800" b="1" kern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每周更新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60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随手使用、源于生活，展示更加丰富的人生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分享方式有海报、词条、热力地图等多种方式，精心设计，观赏价值。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提供了一种可定制的个性化记录、查询和分享服务，便利有度不冗余，界面美观，高度契合小程序服务理念。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677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功能模块介绍顺序：打卡</a:t>
            </a:r>
            <a:r>
              <a:rPr lang="en-US" altLang="zh-CN" dirty="0"/>
              <a:t>-&gt;</a:t>
            </a:r>
            <a:r>
              <a:rPr lang="zh-CN" altLang="en-US" dirty="0"/>
              <a:t>分享</a:t>
            </a:r>
            <a:r>
              <a:rPr lang="en-US" altLang="zh-CN" dirty="0"/>
              <a:t>-&gt;</a:t>
            </a:r>
            <a:r>
              <a:rPr lang="zh-CN" altLang="en-US" dirty="0"/>
              <a:t>数据分析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打卡：当你旅行去到一个新的城市，你突然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非常想抒发此刻尚未整理好的思绪，打开“蓝色潮汐”小程序，点击打卡，输入内容，选择你的位置，根据心情或分类挑选好标签颜色，点击发布。让“蓝色潮汐”为你封存那一瞬间的场景，人物、地点、时间和感受。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页面和操作：下拉进入小程序选择（点击：小程序图标）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小程序首页（整个中国地图）（点击：打卡）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打卡发布页（点击内容输入框）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带键盘打卡发布页（输入内容）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带打卡内容的打卡发布页（点击：位置选择）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位置选择页（点击：任一位置）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带打卡内容和位置的打卡发布页（点击：绿色）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带打卡内容和位置并选中绿色标签的打卡发布页（点击：发布）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返回地图页（点击：刚发布的标签）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地图页点开刚发布的标签的内容框页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864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功能模块介绍顺序：打卡</a:t>
            </a:r>
            <a:r>
              <a:rPr lang="en-US" altLang="zh-CN" dirty="0"/>
              <a:t>-&gt;</a:t>
            </a:r>
            <a:r>
              <a:rPr lang="zh-CN" altLang="en-US" dirty="0"/>
              <a:t>分享</a:t>
            </a:r>
            <a:r>
              <a:rPr lang="en-US" altLang="zh-CN" dirty="0"/>
              <a:t>-&gt;</a:t>
            </a:r>
            <a:r>
              <a:rPr lang="zh-CN" altLang="en-US" dirty="0"/>
              <a:t>数据分析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分享：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当又到一年年终，你开始整理自己的记忆。你想总结这一年走过的地方，迫不及待地想告诉朋友们你这一年的故事和足迹。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打开“蓝色潮汐”小程序，点击分享，我们为你准备了精美的动态分享页卡，统计了你留下印记的所有城市和纸条内容，最常去的、打卡次数最多的地方，记录了你的春夏秋冬，结合地理位置，让记忆更加立体，你只需选择好样式即可分享；点击进入“节日专属”，你可分享这一年里的节假日出行；另外我们还为你准备了可视化地理总结，你的故事不止在字里行间、在数字里展露无遗，更在直接的热力分布地图中愈添光彩。快点击右上角一键分享，告诉朋友们你的足迹。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页面和操作：小程序首页（点击：分享）</a:t>
            </a:r>
            <a:r>
              <a:rPr lang="en-US" altLang="zh-CN" dirty="0"/>
              <a:t>+</a:t>
            </a:r>
            <a:r>
              <a:rPr lang="zh-CN" altLang="en-US" dirty="0"/>
              <a:t>分享页卡</a:t>
            </a:r>
            <a:r>
              <a:rPr lang="en-US" altLang="zh-CN" dirty="0"/>
              <a:t>1</a:t>
            </a:r>
            <a:r>
              <a:rPr lang="zh-CN" altLang="en-US" dirty="0"/>
              <a:t>（内容显示完春天）</a:t>
            </a:r>
            <a:r>
              <a:rPr lang="en-US" altLang="zh-CN" dirty="0"/>
              <a:t>+</a:t>
            </a:r>
            <a:r>
              <a:rPr lang="zh-CN" altLang="en-US" dirty="0"/>
              <a:t>分享页卡</a:t>
            </a:r>
            <a:r>
              <a:rPr lang="en-US" altLang="zh-CN" dirty="0"/>
              <a:t>2</a:t>
            </a:r>
            <a:r>
              <a:rPr lang="zh-CN" altLang="en-US" dirty="0"/>
              <a:t>（内容显示完夏天）</a:t>
            </a:r>
            <a:r>
              <a:rPr lang="en-US" altLang="zh-CN" dirty="0"/>
              <a:t>+</a:t>
            </a:r>
            <a:r>
              <a:rPr lang="zh-CN" altLang="en-US" dirty="0"/>
              <a:t>分享页卡</a:t>
            </a:r>
            <a:r>
              <a:rPr lang="en-US" altLang="zh-CN" dirty="0"/>
              <a:t>3</a:t>
            </a:r>
            <a:r>
              <a:rPr lang="zh-CN" altLang="en-US" dirty="0"/>
              <a:t>（内容显示完秋天）</a:t>
            </a:r>
            <a:r>
              <a:rPr lang="en-US" altLang="zh-CN" dirty="0"/>
              <a:t>+</a:t>
            </a:r>
            <a:r>
              <a:rPr lang="zh-CN" altLang="en-US" dirty="0"/>
              <a:t>分享页卡</a:t>
            </a:r>
            <a:r>
              <a:rPr lang="en-US" altLang="zh-CN" dirty="0"/>
              <a:t>4</a:t>
            </a:r>
            <a:r>
              <a:rPr lang="zh-CN" altLang="en-US" dirty="0"/>
              <a:t>（内容显示完冬天）（点击：节）</a:t>
            </a:r>
            <a:r>
              <a:rPr lang="en-US" altLang="zh-CN" dirty="0"/>
              <a:t>+</a:t>
            </a:r>
            <a:r>
              <a:rPr lang="zh-CN" altLang="en-US" dirty="0"/>
              <a:t>节日专属页</a:t>
            </a:r>
            <a:r>
              <a:rPr lang="en-US" altLang="zh-CN" dirty="0"/>
              <a:t>+</a:t>
            </a:r>
            <a:r>
              <a:rPr lang="zh-CN" altLang="en-US" dirty="0"/>
              <a:t>热力地图（点击：数据第二多的省）</a:t>
            </a:r>
            <a:r>
              <a:rPr lang="en-US" altLang="zh-CN" dirty="0"/>
              <a:t>+</a:t>
            </a:r>
            <a:r>
              <a:rPr lang="zh-CN" altLang="en-US" dirty="0"/>
              <a:t>点击后的热力地图（点击：右上角按钮）</a:t>
            </a:r>
            <a:r>
              <a:rPr lang="en-US" altLang="zh-CN" dirty="0"/>
              <a:t>+</a:t>
            </a:r>
            <a:r>
              <a:rPr lang="zh-CN" altLang="en-US" dirty="0"/>
              <a:t>分享选项（点击：转发）</a:t>
            </a:r>
            <a:r>
              <a:rPr lang="en-US" altLang="zh-CN" dirty="0"/>
              <a:t>+</a:t>
            </a:r>
            <a:r>
              <a:rPr lang="zh-CN" altLang="en-US" dirty="0"/>
              <a:t>带分享链接的聊天框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81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功能模块介绍顺序：打卡</a:t>
            </a:r>
            <a:r>
              <a:rPr lang="en-US" altLang="zh-CN" dirty="0"/>
              <a:t>-&gt;</a:t>
            </a:r>
            <a:r>
              <a:rPr lang="zh-CN" altLang="en-US" dirty="0"/>
              <a:t>分享</a:t>
            </a:r>
            <a:r>
              <a:rPr lang="en-US" altLang="zh-CN" dirty="0"/>
              <a:t>-&gt;</a:t>
            </a:r>
            <a:r>
              <a:rPr lang="zh-CN" altLang="en-US" dirty="0"/>
              <a:t>数据分析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数据分析 ：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“蓝色潮汐”不仅将你的打卡数据进行了春夏秋冬、法定节假日等统计，还将数据进行了多维度的分析，功能更全，体验更佳；大数据分析技术告诉你，在这里你并不孤单。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打开“蓝色潮汐”小程序，在首页打开调色板，可进行标记的分类查看，进入“我的数据”，我们为你保存了你留下印记的所有城市和纸条内容，点击“修改”还可通过修改标签颜色对记忆进行再分类，返回，进入“与你同行”页，“蓝色潮汐”利用算法为你推荐了与你匹配度高的用户，点击可查看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TA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设置为公开的最新打卡纸条内容以及热力地图。这个星球上有人与你同行。</a:t>
            </a: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12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页面和操作：小程序首页（点击：颜色板）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展开颜色板的小程序首页（点击：绿色；点击：颜色板关闭）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选择绿色且关闭了颜色板的小程序首页（点击：数据）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+</a:t>
            </a:r>
            <a:r>
              <a:rPr lang="zh-CN" altLang="en-US" dirty="0"/>
              <a:t>数据页（点击：任一排版好看的纸条）</a:t>
            </a:r>
            <a:r>
              <a:rPr lang="en-US" altLang="zh-CN" dirty="0"/>
              <a:t>+</a:t>
            </a:r>
            <a:r>
              <a:rPr lang="zh-CN" altLang="en-US" dirty="0"/>
              <a:t>展开颜色修改的数据页纸条内容页（点击：返回）</a:t>
            </a:r>
            <a:r>
              <a:rPr lang="en-US" altLang="zh-CN" dirty="0"/>
              <a:t>+</a:t>
            </a:r>
            <a:r>
              <a:rPr lang="zh-CN" altLang="en-US" dirty="0"/>
              <a:t>数据页（点击：与你同行入口）</a:t>
            </a:r>
            <a:r>
              <a:rPr lang="en-US" altLang="zh-CN" dirty="0"/>
              <a:t>+ </a:t>
            </a:r>
            <a:r>
              <a:rPr lang="zh-CN" altLang="en-US" dirty="0"/>
              <a:t>与你同行页</a:t>
            </a:r>
            <a:r>
              <a:rPr lang="en-US" altLang="zh-CN" dirty="0"/>
              <a:t>+</a:t>
            </a:r>
            <a:r>
              <a:rPr lang="zh-CN" altLang="en-US" dirty="0"/>
              <a:t>与你同行页（点击：匹配用户的最新打卡纸条）</a:t>
            </a:r>
            <a:r>
              <a:rPr lang="en-US" altLang="zh-CN" dirty="0"/>
              <a:t>+</a:t>
            </a:r>
            <a:r>
              <a:rPr lang="zh-CN" altLang="en-US" dirty="0"/>
              <a:t>匹配用户的最新打卡纸条页（点击：返回）</a:t>
            </a:r>
            <a:r>
              <a:rPr lang="en-US" altLang="zh-CN" dirty="0"/>
              <a:t>+</a:t>
            </a:r>
            <a:r>
              <a:rPr lang="zh-CN" altLang="en-US" dirty="0"/>
              <a:t>与你同行页（点击：匹配用户的热力地图）</a:t>
            </a:r>
            <a:r>
              <a:rPr lang="en-US" altLang="zh-CN" dirty="0"/>
              <a:t>+</a:t>
            </a:r>
            <a:r>
              <a:rPr lang="zh-CN" altLang="en-US" dirty="0"/>
              <a:t>匹配用户的热力地图页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44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40000">
              <a:srgbClr val="EEEEEE">
                <a:alpha val="100000"/>
              </a:srgbClr>
            </a:gs>
            <a:gs pos="0">
              <a:srgbClr val="FFFFFF"/>
            </a:gs>
            <a:gs pos="100000">
              <a:schemeClr val="bg2">
                <a:lumMod val="9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10.png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notesSlide" Target="../notesSlides/notesSlide6.xml"/><Relationship Id="rId7" Type="http://schemas.openxmlformats.org/officeDocument/2006/relationships/chart" Target="../charts/chart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10" Type="http://schemas.openxmlformats.org/officeDocument/2006/relationships/chart" Target="../charts/chart6.xml"/><Relationship Id="rId4" Type="http://schemas.openxmlformats.org/officeDocument/2006/relationships/image" Target="../media/image12.jpeg"/><Relationship Id="rId9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17.jpeg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png"/><Relationship Id="rId1" Type="http://schemas.openxmlformats.org/officeDocument/2006/relationships/tags" Target="../tags/tag6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png"/><Relationship Id="rId12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png"/><Relationship Id="rId1" Type="http://schemas.openxmlformats.org/officeDocument/2006/relationships/tags" Target="../tags/tag70.xml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image" Target="../media/image10.pn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1.png"/><Relationship Id="rId9" Type="http://schemas.openxmlformats.org/officeDocument/2006/relationships/image" Target="../media/image37.png"/><Relationship Id="rId1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8890" y="2759710"/>
            <a:ext cx="12209780" cy="1338580"/>
          </a:xfrm>
          <a:prstGeom prst="rect">
            <a:avLst/>
          </a:prstGeom>
          <a:solidFill>
            <a:srgbClr val="4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n>
                <a:noFill/>
              </a:ln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7860" y="1376045"/>
            <a:ext cx="10876280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8400" b="1">
                <a:solidFill>
                  <a:srgbClr val="45B3E8"/>
                </a:solidFill>
                <a:effectLst/>
                <a:latin typeface="MingLiU_HKSCS" panose="02020500000000000000" charset="-120"/>
                <a:ea typeface="MingLiU_HKSCS" panose="02020500000000000000" charset="-120"/>
              </a:rPr>
              <a:t>蓝色潮汐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46200" y="2914015"/>
            <a:ext cx="9499600" cy="1029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600" b="1">
                <a:solidFill>
                  <a:srgbClr val="D0EDF9"/>
                </a:solidFill>
                <a:latin typeface="MingLiU_HKSCS" panose="02020500000000000000" charset="-120"/>
                <a:ea typeface="MingLiU_HKSCS" panose="02020500000000000000" charset="-120"/>
                <a:sym typeface="+mn-ea"/>
              </a:rPr>
              <a:t>为你准备了一片只属于自己的净土</a:t>
            </a:r>
            <a:endParaRPr lang="zh-CN" altLang="en-US" sz="2600" b="1">
              <a:solidFill>
                <a:srgbClr val="D0EDF9"/>
              </a:solidFill>
              <a:latin typeface="MingLiU_HKSCS" panose="02020500000000000000" charset="-120"/>
              <a:ea typeface="MingLiU_HKSCS" panose="02020500000000000000" charset="-120"/>
            </a:endParaRPr>
          </a:p>
          <a:p>
            <a:pPr algn="ctr"/>
            <a:endParaRPr lang="zh-CN" altLang="en-US" sz="900" b="1">
              <a:solidFill>
                <a:srgbClr val="D0EDF9"/>
              </a:solidFill>
              <a:latin typeface="MingLiU_HKSCS" panose="02020500000000000000" charset="-120"/>
              <a:ea typeface="MingLiU_HKSCS" panose="02020500000000000000" charset="-120"/>
            </a:endParaRPr>
          </a:p>
          <a:p>
            <a:pPr algn="ctr"/>
            <a:r>
              <a:rPr lang="zh-CN" altLang="en-US" sz="2600" b="1">
                <a:solidFill>
                  <a:srgbClr val="D0EDF9"/>
                </a:solidFill>
                <a:latin typeface="MingLiU_HKSCS" panose="02020500000000000000" charset="-120"/>
                <a:ea typeface="MingLiU_HKSCS" panose="02020500000000000000" charset="-120"/>
                <a:sym typeface="+mn-ea"/>
              </a:rPr>
              <a:t>基于地理位置的生活记录，拥有多样化数据分析的个人专属地图</a:t>
            </a:r>
            <a:endParaRPr lang="zh-CN" altLang="en-US" sz="2600"/>
          </a:p>
        </p:txBody>
      </p:sp>
      <p:sp>
        <p:nvSpPr>
          <p:cNvPr id="9" name="文本框 8"/>
          <p:cNvSpPr txBox="1"/>
          <p:nvPr/>
        </p:nvSpPr>
        <p:spPr>
          <a:xfrm>
            <a:off x="2951480" y="4161790"/>
            <a:ext cx="62884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45B3E8"/>
                </a:solidFill>
                <a:latin typeface="MingLiU_HKSCS" panose="02020500000000000000" charset="-120"/>
                <a:ea typeface="MingLiU_HKSCS" panose="02020500000000000000" charset="-120"/>
                <a:sym typeface="+mn-ea"/>
              </a:rPr>
              <a:t>让记忆更加立体，让生活充满诗意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03320" y="6381750"/>
            <a:ext cx="47859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>
                <a:solidFill>
                  <a:srgbClr val="2491BA"/>
                </a:solidFill>
              </a:rPr>
              <a:t>打      卡       数      据        分      享                    个      人       记      录        生      活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73355" y="200660"/>
            <a:ext cx="5648960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600">
                <a:solidFill>
                  <a:srgbClr val="244375"/>
                </a:solidFill>
                <a:effectLst>
                  <a:outerShdw blurRad="50800" dist="63500" dir="2700000" algn="tl" rotWithShape="0">
                    <a:prstClr val="black">
                      <a:alpha val="29000"/>
                    </a:prstClr>
                  </a:outerShdw>
                  <a:reflection blurRad="6350" stA="18000" endA="300" endPos="50000" dist="60007" dir="5400000" sy="-100000" algn="bl" rotWithShape="0"/>
                </a:effectLst>
                <a:sym typeface="+mn-ea"/>
              </a:rPr>
              <a:t>地图赋予情感功能  促进记忆的空间化</a:t>
            </a:r>
          </a:p>
        </p:txBody>
      </p:sp>
      <p:sp>
        <p:nvSpPr>
          <p:cNvPr id="8" name="矩形 7"/>
          <p:cNvSpPr/>
          <p:nvPr/>
        </p:nvSpPr>
        <p:spPr>
          <a:xfrm flipV="1">
            <a:off x="-3810" y="779780"/>
            <a:ext cx="6188710" cy="76200"/>
          </a:xfrm>
          <a:prstGeom prst="rect">
            <a:avLst/>
          </a:prstGeom>
          <a:solidFill>
            <a:srgbClr val="4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403475" y="1851025"/>
            <a:ext cx="4113530" cy="3170555"/>
            <a:chOff x="2778118" y="1952633"/>
            <a:chExt cx="4965689" cy="402906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 5"/>
            <p:cNvSpPr/>
            <p:nvPr/>
          </p:nvSpPr>
          <p:spPr bwMode="auto">
            <a:xfrm rot="175386">
              <a:off x="4858386" y="1952633"/>
              <a:ext cx="2160419" cy="1843313"/>
            </a:xfrm>
            <a:custGeom>
              <a:avLst/>
              <a:gdLst>
                <a:gd name="T0" fmla="*/ 673 w 714"/>
                <a:gd name="T1" fmla="*/ 51 h 609"/>
                <a:gd name="T2" fmla="*/ 632 w 714"/>
                <a:gd name="T3" fmla="*/ 59 h 609"/>
                <a:gd name="T4" fmla="*/ 609 w 714"/>
                <a:gd name="T5" fmla="*/ 28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2 h 609"/>
                <a:gd name="T12" fmla="*/ 575 w 714"/>
                <a:gd name="T13" fmla="*/ 42 h 609"/>
                <a:gd name="T14" fmla="*/ 553 w 714"/>
                <a:gd name="T15" fmla="*/ 122 h 609"/>
                <a:gd name="T16" fmla="*/ 491 w 714"/>
                <a:gd name="T17" fmla="*/ 157 h 609"/>
                <a:gd name="T18" fmla="*/ 522 w 714"/>
                <a:gd name="T19" fmla="*/ 214 h 609"/>
                <a:gd name="T20" fmla="*/ 568 w 714"/>
                <a:gd name="T21" fmla="*/ 214 h 609"/>
                <a:gd name="T22" fmla="*/ 509 w 714"/>
                <a:gd name="T23" fmla="*/ 270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2 h 609"/>
                <a:gd name="T30" fmla="*/ 215 w 714"/>
                <a:gd name="T31" fmla="*/ 465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9 w 714"/>
                <a:gd name="T43" fmla="*/ 522 h 609"/>
                <a:gd name="T44" fmla="*/ 95 w 714"/>
                <a:gd name="T45" fmla="*/ 541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5 h 609"/>
                <a:gd name="T52" fmla="*/ 191 w 714"/>
                <a:gd name="T53" fmla="*/ 562 h 609"/>
                <a:gd name="T54" fmla="*/ 167 w 714"/>
                <a:gd name="T55" fmla="*/ 581 h 609"/>
                <a:gd name="T56" fmla="*/ 209 w 714"/>
                <a:gd name="T57" fmla="*/ 605 h 609"/>
                <a:gd name="T58" fmla="*/ 237 w 714"/>
                <a:gd name="T59" fmla="*/ 553 h 609"/>
                <a:gd name="T60" fmla="*/ 261 w 714"/>
                <a:gd name="T61" fmla="*/ 546 h 609"/>
                <a:gd name="T62" fmla="*/ 270 w 714"/>
                <a:gd name="T63" fmla="*/ 590 h 609"/>
                <a:gd name="T64" fmla="*/ 307 w 714"/>
                <a:gd name="T65" fmla="*/ 608 h 609"/>
                <a:gd name="T66" fmla="*/ 333 w 714"/>
                <a:gd name="T67" fmla="*/ 564 h 609"/>
                <a:gd name="T68" fmla="*/ 367 w 714"/>
                <a:gd name="T69" fmla="*/ 538 h 609"/>
                <a:gd name="T70" fmla="*/ 377 w 714"/>
                <a:gd name="T71" fmla="*/ 533 h 609"/>
                <a:gd name="T72" fmla="*/ 403 w 714"/>
                <a:gd name="T73" fmla="*/ 526 h 609"/>
                <a:gd name="T74" fmla="*/ 425 w 714"/>
                <a:gd name="T75" fmla="*/ 503 h 609"/>
                <a:gd name="T76" fmla="*/ 457 w 714"/>
                <a:gd name="T77" fmla="*/ 492 h 609"/>
                <a:gd name="T78" fmla="*/ 456 w 714"/>
                <a:gd name="T79" fmla="*/ 462 h 609"/>
                <a:gd name="T80" fmla="*/ 479 w 714"/>
                <a:gd name="T81" fmla="*/ 420 h 609"/>
                <a:gd name="T82" fmla="*/ 494 w 714"/>
                <a:gd name="T83" fmla="*/ 448 h 609"/>
                <a:gd name="T84" fmla="*/ 506 w 714"/>
                <a:gd name="T85" fmla="*/ 432 h 609"/>
                <a:gd name="T86" fmla="*/ 537 w 714"/>
                <a:gd name="T87" fmla="*/ 403 h 609"/>
                <a:gd name="T88" fmla="*/ 562 w 714"/>
                <a:gd name="T89" fmla="*/ 398 h 609"/>
                <a:gd name="T90" fmla="*/ 572 w 714"/>
                <a:gd name="T91" fmla="*/ 417 h 609"/>
                <a:gd name="T92" fmla="*/ 601 w 714"/>
                <a:gd name="T93" fmla="*/ 444 h 609"/>
                <a:gd name="T94" fmla="*/ 613 w 714"/>
                <a:gd name="T95" fmla="*/ 436 h 609"/>
                <a:gd name="T96" fmla="*/ 633 w 714"/>
                <a:gd name="T97" fmla="*/ 416 h 609"/>
                <a:gd name="T98" fmla="*/ 677 w 714"/>
                <a:gd name="T99" fmla="*/ 385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7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8 h 609"/>
                <a:gd name="T118" fmla="*/ 691 w 714"/>
                <a:gd name="T119" fmla="*/ 163 h 609"/>
                <a:gd name="T120" fmla="*/ 699 w 714"/>
                <a:gd name="T121" fmla="*/ 125 h 609"/>
                <a:gd name="T122" fmla="*/ 701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4"/>
                  </a:moveTo>
                  <a:cubicBezTo>
                    <a:pt x="697" y="56"/>
                    <a:pt x="697" y="56"/>
                    <a:pt x="697" y="56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3"/>
                    <a:pt x="677" y="43"/>
                    <a:pt x="677" y="43"/>
                  </a:cubicBezTo>
                  <a:cubicBezTo>
                    <a:pt x="674" y="50"/>
                    <a:pt x="674" y="50"/>
                    <a:pt x="674" y="50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2" y="51"/>
                    <a:pt x="672" y="51"/>
                    <a:pt x="672" y="51"/>
                  </a:cubicBezTo>
                  <a:cubicBezTo>
                    <a:pt x="661" y="53"/>
                    <a:pt x="661" y="53"/>
                    <a:pt x="661" y="53"/>
                  </a:cubicBezTo>
                  <a:cubicBezTo>
                    <a:pt x="660" y="54"/>
                    <a:pt x="659" y="54"/>
                    <a:pt x="658" y="56"/>
                  </a:cubicBezTo>
                  <a:cubicBezTo>
                    <a:pt x="655" y="58"/>
                    <a:pt x="655" y="58"/>
                    <a:pt x="655" y="58"/>
                  </a:cubicBezTo>
                  <a:cubicBezTo>
                    <a:pt x="649" y="63"/>
                    <a:pt x="649" y="63"/>
                    <a:pt x="649" y="63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3" y="65"/>
                    <a:pt x="643" y="65"/>
                    <a:pt x="643" y="65"/>
                  </a:cubicBezTo>
                  <a:cubicBezTo>
                    <a:pt x="640" y="64"/>
                    <a:pt x="637" y="62"/>
                    <a:pt x="632" y="59"/>
                  </a:cubicBezTo>
                  <a:cubicBezTo>
                    <a:pt x="631" y="58"/>
                    <a:pt x="631" y="58"/>
                    <a:pt x="631" y="58"/>
                  </a:cubicBezTo>
                  <a:cubicBezTo>
                    <a:pt x="623" y="50"/>
                    <a:pt x="619" y="45"/>
                    <a:pt x="619" y="4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0"/>
                    <a:pt x="619" y="30"/>
                    <a:pt x="619" y="30"/>
                  </a:cubicBezTo>
                  <a:cubicBezTo>
                    <a:pt x="621" y="28"/>
                    <a:pt x="621" y="28"/>
                    <a:pt x="621" y="28"/>
                  </a:cubicBezTo>
                  <a:cubicBezTo>
                    <a:pt x="609" y="24"/>
                    <a:pt x="609" y="24"/>
                    <a:pt x="609" y="24"/>
                  </a:cubicBezTo>
                  <a:cubicBezTo>
                    <a:pt x="609" y="28"/>
                    <a:pt x="609" y="28"/>
                    <a:pt x="609" y="28"/>
                  </a:cubicBezTo>
                  <a:cubicBezTo>
                    <a:pt x="609" y="30"/>
                    <a:pt x="607" y="31"/>
                    <a:pt x="605" y="32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3"/>
                    <a:pt x="600" y="33"/>
                    <a:pt x="600" y="33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6"/>
                    <a:pt x="595" y="36"/>
                    <a:pt x="595" y="36"/>
                  </a:cubicBezTo>
                  <a:cubicBezTo>
                    <a:pt x="585" y="30"/>
                    <a:pt x="585" y="30"/>
                    <a:pt x="585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2" y="25"/>
                    <a:pt x="581" y="20"/>
                    <a:pt x="581" y="16"/>
                  </a:cubicBezTo>
                  <a:cubicBezTo>
                    <a:pt x="581" y="12"/>
                    <a:pt x="582" y="9"/>
                    <a:pt x="583" y="8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58" y="20"/>
                    <a:pt x="558" y="20"/>
                    <a:pt x="558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2"/>
                    <a:pt x="572" y="32"/>
                    <a:pt x="572" y="32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2"/>
                    <a:pt x="575" y="42"/>
                    <a:pt x="575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1"/>
                    <a:pt x="558" y="81"/>
                    <a:pt x="557" y="95"/>
                  </a:cubicBezTo>
                  <a:cubicBezTo>
                    <a:pt x="557" y="96"/>
                    <a:pt x="557" y="96"/>
                    <a:pt x="557" y="96"/>
                  </a:cubicBezTo>
                  <a:cubicBezTo>
                    <a:pt x="552" y="106"/>
                    <a:pt x="552" y="106"/>
                    <a:pt x="552" y="106"/>
                  </a:cubicBezTo>
                  <a:cubicBezTo>
                    <a:pt x="555" y="110"/>
                    <a:pt x="555" y="110"/>
                    <a:pt x="555" y="110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6" y="117"/>
                    <a:pt x="555" y="121"/>
                    <a:pt x="554" y="122"/>
                  </a:cubicBezTo>
                  <a:cubicBezTo>
                    <a:pt x="553" y="122"/>
                    <a:pt x="553" y="122"/>
                    <a:pt x="553" y="122"/>
                  </a:cubicBezTo>
                  <a:cubicBezTo>
                    <a:pt x="550" y="124"/>
                    <a:pt x="541" y="133"/>
                    <a:pt x="526" y="151"/>
                  </a:cubicBezTo>
                  <a:cubicBezTo>
                    <a:pt x="525" y="152"/>
                    <a:pt x="525" y="152"/>
                    <a:pt x="525" y="152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17" y="148"/>
                    <a:pt x="513" y="144"/>
                    <a:pt x="510" y="141"/>
                  </a:cubicBezTo>
                  <a:cubicBezTo>
                    <a:pt x="507" y="140"/>
                    <a:pt x="501" y="138"/>
                    <a:pt x="491" y="138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6"/>
                    <a:pt x="481" y="204"/>
                    <a:pt x="481" y="216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4"/>
                    <a:pt x="487" y="214"/>
                    <a:pt x="487" y="214"/>
                  </a:cubicBezTo>
                  <a:cubicBezTo>
                    <a:pt x="497" y="210"/>
                    <a:pt x="497" y="210"/>
                    <a:pt x="497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0"/>
                    <a:pt x="525" y="210"/>
                    <a:pt x="525" y="210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3"/>
                    <a:pt x="530" y="203"/>
                    <a:pt x="530" y="203"/>
                  </a:cubicBezTo>
                  <a:cubicBezTo>
                    <a:pt x="540" y="201"/>
                    <a:pt x="540" y="201"/>
                    <a:pt x="540" y="201"/>
                  </a:cubicBezTo>
                  <a:cubicBezTo>
                    <a:pt x="553" y="200"/>
                    <a:pt x="553" y="200"/>
                    <a:pt x="553" y="200"/>
                  </a:cubicBezTo>
                  <a:cubicBezTo>
                    <a:pt x="557" y="201"/>
                    <a:pt x="562" y="206"/>
                    <a:pt x="568" y="214"/>
                  </a:cubicBezTo>
                  <a:cubicBezTo>
                    <a:pt x="584" y="222"/>
                    <a:pt x="593" y="230"/>
                    <a:pt x="595" y="236"/>
                  </a:cubicBezTo>
                  <a:cubicBezTo>
                    <a:pt x="596" y="239"/>
                    <a:pt x="596" y="242"/>
                    <a:pt x="595" y="244"/>
                  </a:cubicBezTo>
                  <a:cubicBezTo>
                    <a:pt x="593" y="247"/>
                    <a:pt x="591" y="249"/>
                    <a:pt x="587" y="249"/>
                  </a:cubicBezTo>
                  <a:cubicBezTo>
                    <a:pt x="586" y="249"/>
                    <a:pt x="586" y="249"/>
                    <a:pt x="586" y="249"/>
                  </a:cubicBezTo>
                  <a:cubicBezTo>
                    <a:pt x="567" y="248"/>
                    <a:pt x="555" y="248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69"/>
                    <a:pt x="517" y="269"/>
                  </a:cubicBezTo>
                  <a:cubicBezTo>
                    <a:pt x="509" y="270"/>
                    <a:pt x="509" y="270"/>
                    <a:pt x="509" y="270"/>
                  </a:cubicBezTo>
                  <a:cubicBezTo>
                    <a:pt x="505" y="290"/>
                    <a:pt x="505" y="290"/>
                    <a:pt x="505" y="290"/>
                  </a:cubicBezTo>
                  <a:cubicBezTo>
                    <a:pt x="503" y="296"/>
                    <a:pt x="501" y="300"/>
                    <a:pt x="498" y="303"/>
                  </a:cubicBezTo>
                  <a:cubicBezTo>
                    <a:pt x="495" y="306"/>
                    <a:pt x="490" y="308"/>
                    <a:pt x="483" y="310"/>
                  </a:cubicBezTo>
                  <a:cubicBezTo>
                    <a:pt x="476" y="311"/>
                    <a:pt x="469" y="314"/>
                    <a:pt x="463" y="317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7" y="338"/>
                    <a:pt x="427" y="338"/>
                    <a:pt x="427" y="338"/>
                  </a:cubicBezTo>
                  <a:cubicBezTo>
                    <a:pt x="419" y="336"/>
                    <a:pt x="414" y="334"/>
                    <a:pt x="410" y="332"/>
                  </a:cubicBezTo>
                  <a:cubicBezTo>
                    <a:pt x="405" y="330"/>
                    <a:pt x="400" y="329"/>
                    <a:pt x="395" y="331"/>
                  </a:cubicBezTo>
                  <a:cubicBezTo>
                    <a:pt x="390" y="338"/>
                    <a:pt x="387" y="346"/>
                    <a:pt x="388" y="355"/>
                  </a:cubicBezTo>
                  <a:cubicBezTo>
                    <a:pt x="388" y="360"/>
                    <a:pt x="389" y="363"/>
                    <a:pt x="391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7" y="362"/>
                    <a:pt x="397" y="362"/>
                    <a:pt x="397" y="362"/>
                  </a:cubicBezTo>
                  <a:cubicBezTo>
                    <a:pt x="397" y="374"/>
                    <a:pt x="397" y="374"/>
                    <a:pt x="397" y="374"/>
                  </a:cubicBezTo>
                  <a:cubicBezTo>
                    <a:pt x="397" y="379"/>
                    <a:pt x="396" y="382"/>
                    <a:pt x="393" y="384"/>
                  </a:cubicBezTo>
                  <a:cubicBezTo>
                    <a:pt x="391" y="386"/>
                    <a:pt x="387" y="388"/>
                    <a:pt x="382" y="389"/>
                  </a:cubicBezTo>
                  <a:cubicBezTo>
                    <a:pt x="379" y="390"/>
                    <a:pt x="379" y="390"/>
                    <a:pt x="379" y="390"/>
                  </a:cubicBezTo>
                  <a:cubicBezTo>
                    <a:pt x="375" y="392"/>
                    <a:pt x="366" y="402"/>
                    <a:pt x="354" y="422"/>
                  </a:cubicBezTo>
                  <a:cubicBezTo>
                    <a:pt x="354" y="422"/>
                    <a:pt x="354" y="422"/>
                    <a:pt x="354" y="422"/>
                  </a:cubicBezTo>
                  <a:cubicBezTo>
                    <a:pt x="353" y="422"/>
                    <a:pt x="353" y="422"/>
                    <a:pt x="353" y="422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5" y="430"/>
                    <a:pt x="344" y="432"/>
                  </a:cubicBezTo>
                  <a:cubicBezTo>
                    <a:pt x="344" y="434"/>
                    <a:pt x="343" y="434"/>
                    <a:pt x="339" y="434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2"/>
                    <a:pt x="238" y="443"/>
                    <a:pt x="217" y="464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7"/>
                    <a:pt x="200" y="467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3" y="444"/>
                    <a:pt x="123" y="436"/>
                  </a:cubicBezTo>
                  <a:cubicBezTo>
                    <a:pt x="117" y="432"/>
                    <a:pt x="110" y="428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29"/>
                    <a:pt x="53" y="429"/>
                    <a:pt x="43" y="428"/>
                  </a:cubicBezTo>
                  <a:cubicBezTo>
                    <a:pt x="32" y="428"/>
                    <a:pt x="18" y="424"/>
                    <a:pt x="1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5"/>
                    <a:pt x="12" y="465"/>
                    <a:pt x="12" y="465"/>
                  </a:cubicBezTo>
                  <a:cubicBezTo>
                    <a:pt x="14" y="467"/>
                    <a:pt x="15" y="469"/>
                    <a:pt x="15" y="470"/>
                  </a:cubicBezTo>
                  <a:cubicBezTo>
                    <a:pt x="17" y="478"/>
                    <a:pt x="17" y="478"/>
                    <a:pt x="17" y="478"/>
                  </a:cubicBezTo>
                  <a:cubicBezTo>
                    <a:pt x="23" y="484"/>
                    <a:pt x="23" y="484"/>
                    <a:pt x="23" y="484"/>
                  </a:cubicBezTo>
                  <a:cubicBezTo>
                    <a:pt x="23" y="485"/>
                    <a:pt x="23" y="485"/>
                    <a:pt x="23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8"/>
                    <a:pt x="39" y="488"/>
                    <a:pt x="39" y="488"/>
                  </a:cubicBezTo>
                  <a:cubicBezTo>
                    <a:pt x="60" y="486"/>
                    <a:pt x="60" y="486"/>
                    <a:pt x="60" y="486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1" y="482"/>
                    <a:pt x="71" y="482"/>
                    <a:pt x="71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3" y="514"/>
                    <a:pt x="63" y="514"/>
                    <a:pt x="63" y="514"/>
                  </a:cubicBezTo>
                  <a:cubicBezTo>
                    <a:pt x="63" y="517"/>
                    <a:pt x="63" y="517"/>
                    <a:pt x="63" y="517"/>
                  </a:cubicBezTo>
                  <a:cubicBezTo>
                    <a:pt x="69" y="522"/>
                    <a:pt x="69" y="522"/>
                    <a:pt x="69" y="522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7" y="529"/>
                    <a:pt x="79" y="531"/>
                    <a:pt x="81" y="532"/>
                  </a:cubicBezTo>
                  <a:cubicBezTo>
                    <a:pt x="84" y="532"/>
                    <a:pt x="87" y="535"/>
                    <a:pt x="89" y="538"/>
                  </a:cubicBezTo>
                  <a:cubicBezTo>
                    <a:pt x="89" y="539"/>
                    <a:pt x="89" y="539"/>
                    <a:pt x="89" y="539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8" y="556"/>
                    <a:pt x="98" y="556"/>
                    <a:pt x="98" y="556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3" y="565"/>
                    <a:pt x="113" y="565"/>
                    <a:pt x="113" y="565"/>
                  </a:cubicBezTo>
                  <a:cubicBezTo>
                    <a:pt x="121" y="568"/>
                    <a:pt x="121" y="568"/>
                    <a:pt x="121" y="568"/>
                  </a:cubicBezTo>
                  <a:cubicBezTo>
                    <a:pt x="126" y="565"/>
                    <a:pt x="126" y="565"/>
                    <a:pt x="126" y="565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7"/>
                    <a:pt x="125" y="547"/>
                    <a:pt x="125" y="547"/>
                  </a:cubicBezTo>
                  <a:cubicBezTo>
                    <a:pt x="135" y="547"/>
                    <a:pt x="135" y="547"/>
                    <a:pt x="135" y="547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9" y="537"/>
                    <a:pt x="174" y="534"/>
                    <a:pt x="177" y="536"/>
                  </a:cubicBezTo>
                  <a:cubicBezTo>
                    <a:pt x="180" y="535"/>
                    <a:pt x="180" y="535"/>
                    <a:pt x="180" y="535"/>
                  </a:cubicBezTo>
                  <a:cubicBezTo>
                    <a:pt x="183" y="535"/>
                    <a:pt x="185" y="536"/>
                    <a:pt x="187" y="536"/>
                  </a:cubicBezTo>
                  <a:cubicBezTo>
                    <a:pt x="187" y="537"/>
                    <a:pt x="187" y="538"/>
                    <a:pt x="187" y="538"/>
                  </a:cubicBezTo>
                  <a:cubicBezTo>
                    <a:pt x="187" y="540"/>
                    <a:pt x="189" y="543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3" y="554"/>
                    <a:pt x="193" y="554"/>
                    <a:pt x="193" y="554"/>
                  </a:cubicBezTo>
                  <a:cubicBezTo>
                    <a:pt x="193" y="555"/>
                    <a:pt x="193" y="555"/>
                    <a:pt x="193" y="555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84" y="570"/>
                    <a:pt x="184" y="570"/>
                    <a:pt x="184" y="570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7"/>
                    <a:pt x="169" y="577"/>
                    <a:pt x="169" y="577"/>
                  </a:cubicBezTo>
                  <a:cubicBezTo>
                    <a:pt x="167" y="581"/>
                    <a:pt x="167" y="581"/>
                    <a:pt x="167" y="581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70" y="604"/>
                    <a:pt x="170" y="604"/>
                    <a:pt x="170" y="604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2"/>
                    <a:pt x="213" y="602"/>
                    <a:pt x="214" y="602"/>
                  </a:cubicBezTo>
                  <a:cubicBezTo>
                    <a:pt x="224" y="603"/>
                    <a:pt x="224" y="603"/>
                    <a:pt x="224" y="603"/>
                  </a:cubicBezTo>
                  <a:cubicBezTo>
                    <a:pt x="225" y="602"/>
                    <a:pt x="225" y="602"/>
                    <a:pt x="225" y="602"/>
                  </a:cubicBezTo>
                  <a:cubicBezTo>
                    <a:pt x="224" y="599"/>
                    <a:pt x="224" y="596"/>
                    <a:pt x="225" y="594"/>
                  </a:cubicBezTo>
                  <a:cubicBezTo>
                    <a:pt x="229" y="587"/>
                    <a:pt x="229" y="587"/>
                    <a:pt x="229" y="587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1" y="541"/>
                    <a:pt x="251" y="541"/>
                    <a:pt x="251" y="541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3"/>
                    <a:pt x="270" y="555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3" y="578"/>
                    <a:pt x="263" y="578"/>
                    <a:pt x="263" y="578"/>
                  </a:cubicBezTo>
                  <a:cubicBezTo>
                    <a:pt x="263" y="586"/>
                    <a:pt x="263" y="586"/>
                    <a:pt x="263" y="586"/>
                  </a:cubicBezTo>
                  <a:cubicBezTo>
                    <a:pt x="265" y="590"/>
                    <a:pt x="265" y="590"/>
                    <a:pt x="265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4"/>
                    <a:pt x="283" y="598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1" y="606"/>
                    <a:pt x="301" y="606"/>
                    <a:pt x="301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9" y="602"/>
                    <a:pt x="319" y="602"/>
                    <a:pt x="319" y="602"/>
                  </a:cubicBezTo>
                  <a:cubicBezTo>
                    <a:pt x="323" y="582"/>
                    <a:pt x="323" y="582"/>
                    <a:pt x="323" y="582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3" y="564"/>
                    <a:pt x="333" y="564"/>
                    <a:pt x="333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1"/>
                    <a:pt x="350" y="551"/>
                    <a:pt x="350" y="551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1"/>
                    <a:pt x="374" y="541"/>
                    <a:pt x="374" y="541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4"/>
                    <a:pt x="384" y="534"/>
                    <a:pt x="384" y="534"/>
                  </a:cubicBezTo>
                  <a:cubicBezTo>
                    <a:pt x="387" y="534"/>
                    <a:pt x="387" y="534"/>
                    <a:pt x="387" y="534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7"/>
                    <a:pt x="394" y="527"/>
                    <a:pt x="394" y="527"/>
                  </a:cubicBezTo>
                  <a:cubicBezTo>
                    <a:pt x="395" y="527"/>
                    <a:pt x="395" y="527"/>
                    <a:pt x="395" y="527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9" y="519"/>
                    <a:pt x="409" y="519"/>
                    <a:pt x="409" y="519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5"/>
                    <a:pt x="414" y="504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8" y="502"/>
                    <a:pt x="418" y="502"/>
                    <a:pt x="418" y="502"/>
                  </a:cubicBezTo>
                  <a:cubicBezTo>
                    <a:pt x="425" y="503"/>
                    <a:pt x="425" y="503"/>
                    <a:pt x="425" y="503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57" y="492"/>
                    <a:pt x="457" y="492"/>
                    <a:pt x="457" y="492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5" y="481"/>
                    <a:pt x="465" y="481"/>
                    <a:pt x="465" y="481"/>
                  </a:cubicBezTo>
                  <a:cubicBezTo>
                    <a:pt x="459" y="475"/>
                    <a:pt x="459" y="475"/>
                    <a:pt x="459" y="475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1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8"/>
                    <a:pt x="468" y="438"/>
                    <a:pt x="468" y="438"/>
                  </a:cubicBezTo>
                  <a:cubicBezTo>
                    <a:pt x="469" y="438"/>
                    <a:pt x="469" y="438"/>
                    <a:pt x="469" y="438"/>
                  </a:cubicBezTo>
                  <a:cubicBezTo>
                    <a:pt x="473" y="432"/>
                    <a:pt x="473" y="432"/>
                    <a:pt x="473" y="432"/>
                  </a:cubicBezTo>
                  <a:cubicBezTo>
                    <a:pt x="479" y="420"/>
                    <a:pt x="479" y="420"/>
                    <a:pt x="479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5" y="428"/>
                    <a:pt x="485" y="428"/>
                    <a:pt x="485" y="428"/>
                  </a:cubicBezTo>
                  <a:cubicBezTo>
                    <a:pt x="485" y="429"/>
                    <a:pt x="485" y="429"/>
                    <a:pt x="485" y="429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8" y="445"/>
                    <a:pt x="488" y="445"/>
                    <a:pt x="488" y="445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8"/>
                    <a:pt x="495" y="448"/>
                    <a:pt x="495" y="448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1" y="440"/>
                    <a:pt x="501" y="440"/>
                    <a:pt x="501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506" y="432"/>
                    <a:pt x="506" y="432"/>
                    <a:pt x="506" y="432"/>
                  </a:cubicBezTo>
                  <a:cubicBezTo>
                    <a:pt x="517" y="436"/>
                    <a:pt x="517" y="436"/>
                    <a:pt x="517" y="436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1"/>
                    <a:pt x="530" y="431"/>
                    <a:pt x="530" y="431"/>
                  </a:cubicBezTo>
                  <a:cubicBezTo>
                    <a:pt x="534" y="424"/>
                    <a:pt x="534" y="424"/>
                    <a:pt x="534" y="424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7" y="403"/>
                    <a:pt x="537" y="403"/>
                    <a:pt x="537" y="403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9" y="404"/>
                    <a:pt x="539" y="404"/>
                    <a:pt x="539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8"/>
                    <a:pt x="551" y="398"/>
                    <a:pt x="551" y="398"/>
                  </a:cubicBezTo>
                  <a:cubicBezTo>
                    <a:pt x="552" y="398"/>
                    <a:pt x="552" y="398"/>
                    <a:pt x="552" y="398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61" y="398"/>
                    <a:pt x="561" y="398"/>
                    <a:pt x="561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3" y="398"/>
                    <a:pt x="563" y="398"/>
                    <a:pt x="563" y="398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7"/>
                    <a:pt x="572" y="417"/>
                    <a:pt x="572" y="417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9" y="414"/>
                    <a:pt x="579" y="414"/>
                    <a:pt x="579" y="414"/>
                  </a:cubicBezTo>
                  <a:cubicBezTo>
                    <a:pt x="581" y="416"/>
                    <a:pt x="581" y="418"/>
                    <a:pt x="581" y="420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9" y="434"/>
                    <a:pt x="579" y="434"/>
                    <a:pt x="579" y="434"/>
                  </a:cubicBezTo>
                  <a:cubicBezTo>
                    <a:pt x="581" y="438"/>
                    <a:pt x="581" y="438"/>
                    <a:pt x="581" y="438"/>
                  </a:cubicBezTo>
                  <a:cubicBezTo>
                    <a:pt x="585" y="442"/>
                    <a:pt x="585" y="442"/>
                    <a:pt x="585" y="442"/>
                  </a:cubicBezTo>
                  <a:cubicBezTo>
                    <a:pt x="601" y="444"/>
                    <a:pt x="601" y="444"/>
                    <a:pt x="601" y="444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4" y="446"/>
                    <a:pt x="604" y="446"/>
                    <a:pt x="604" y="446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5" y="416"/>
                    <a:pt x="625" y="416"/>
                    <a:pt x="625" y="416"/>
                  </a:cubicBezTo>
                  <a:cubicBezTo>
                    <a:pt x="628" y="419"/>
                    <a:pt x="628" y="419"/>
                    <a:pt x="628" y="419"/>
                  </a:cubicBezTo>
                  <a:cubicBezTo>
                    <a:pt x="633" y="416"/>
                    <a:pt x="633" y="416"/>
                    <a:pt x="633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3"/>
                    <a:pt x="656" y="393"/>
                    <a:pt x="656" y="393"/>
                  </a:cubicBezTo>
                  <a:cubicBezTo>
                    <a:pt x="663" y="384"/>
                    <a:pt x="663" y="384"/>
                    <a:pt x="663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5"/>
                    <a:pt x="672" y="385"/>
                    <a:pt x="672" y="385"/>
                  </a:cubicBezTo>
                  <a:cubicBezTo>
                    <a:pt x="677" y="385"/>
                    <a:pt x="677" y="385"/>
                    <a:pt x="677" y="385"/>
                  </a:cubicBezTo>
                  <a:cubicBezTo>
                    <a:pt x="677" y="382"/>
                    <a:pt x="677" y="379"/>
                    <a:pt x="678" y="378"/>
                  </a:cubicBezTo>
                  <a:cubicBezTo>
                    <a:pt x="685" y="370"/>
                    <a:pt x="685" y="370"/>
                    <a:pt x="685" y="370"/>
                  </a:cubicBezTo>
                  <a:cubicBezTo>
                    <a:pt x="687" y="368"/>
                    <a:pt x="687" y="368"/>
                    <a:pt x="687" y="368"/>
                  </a:cubicBezTo>
                  <a:cubicBezTo>
                    <a:pt x="695" y="371"/>
                    <a:pt x="695" y="371"/>
                    <a:pt x="695" y="371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14" y="357"/>
                    <a:pt x="714" y="357"/>
                    <a:pt x="714" y="357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6"/>
                    <a:pt x="706" y="356"/>
                    <a:pt x="706" y="356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1" y="338"/>
                    <a:pt x="701" y="338"/>
                    <a:pt x="701" y="338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1"/>
                    <a:pt x="694" y="321"/>
                    <a:pt x="694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0"/>
                    <a:pt x="693" y="320"/>
                    <a:pt x="693" y="320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1" y="318"/>
                    <a:pt x="681" y="318"/>
                    <a:pt x="681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82"/>
                    <a:pt x="657" y="282"/>
                    <a:pt x="657" y="282"/>
                  </a:cubicBezTo>
                  <a:cubicBezTo>
                    <a:pt x="656" y="275"/>
                    <a:pt x="656" y="275"/>
                    <a:pt x="656" y="275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4"/>
                    <a:pt x="644" y="254"/>
                    <a:pt x="644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1"/>
                    <a:pt x="663" y="261"/>
                    <a:pt x="663" y="261"/>
                  </a:cubicBezTo>
                  <a:cubicBezTo>
                    <a:pt x="669" y="256"/>
                    <a:pt x="669" y="256"/>
                    <a:pt x="669" y="256"/>
                  </a:cubicBezTo>
                  <a:cubicBezTo>
                    <a:pt x="673" y="250"/>
                    <a:pt x="673" y="250"/>
                    <a:pt x="673" y="250"/>
                  </a:cubicBezTo>
                  <a:cubicBezTo>
                    <a:pt x="673" y="245"/>
                    <a:pt x="673" y="245"/>
                    <a:pt x="673" y="245"/>
                  </a:cubicBezTo>
                  <a:cubicBezTo>
                    <a:pt x="672" y="232"/>
                    <a:pt x="672" y="232"/>
                    <a:pt x="672" y="232"/>
                  </a:cubicBezTo>
                  <a:cubicBezTo>
                    <a:pt x="671" y="227"/>
                    <a:pt x="671" y="227"/>
                    <a:pt x="671" y="227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0"/>
                    <a:pt x="662" y="220"/>
                    <a:pt x="662" y="220"/>
                  </a:cubicBezTo>
                  <a:cubicBezTo>
                    <a:pt x="654" y="210"/>
                    <a:pt x="654" y="210"/>
                    <a:pt x="654" y="210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89"/>
                    <a:pt x="657" y="189"/>
                    <a:pt x="657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8"/>
                    <a:pt x="658" y="188"/>
                    <a:pt x="658" y="188"/>
                  </a:cubicBezTo>
                  <a:cubicBezTo>
                    <a:pt x="659" y="188"/>
                    <a:pt x="659" y="188"/>
                    <a:pt x="659" y="188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7" y="184"/>
                    <a:pt x="667" y="184"/>
                    <a:pt x="667" y="184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87" y="158"/>
                    <a:pt x="687" y="158"/>
                    <a:pt x="687" y="158"/>
                  </a:cubicBezTo>
                  <a:cubicBezTo>
                    <a:pt x="687" y="159"/>
                    <a:pt x="687" y="159"/>
                    <a:pt x="687" y="159"/>
                  </a:cubicBezTo>
                  <a:cubicBezTo>
                    <a:pt x="691" y="163"/>
                    <a:pt x="691" y="163"/>
                    <a:pt x="691" y="163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1"/>
                    <a:pt x="696" y="151"/>
                    <a:pt x="696" y="151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1"/>
                    <a:pt x="693" y="141"/>
                    <a:pt x="693" y="141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699" y="125"/>
                    <a:pt x="699" y="125"/>
                    <a:pt x="699" y="125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2"/>
                    <a:pt x="701" y="108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93"/>
                    <a:pt x="699" y="93"/>
                    <a:pt x="699" y="93"/>
                  </a:cubicBezTo>
                  <a:cubicBezTo>
                    <a:pt x="699" y="92"/>
                    <a:pt x="699" y="92"/>
                    <a:pt x="699" y="92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99" y="80"/>
                    <a:pt x="698" y="78"/>
                    <a:pt x="698" y="76"/>
                  </a:cubicBezTo>
                  <a:lnTo>
                    <a:pt x="69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 rot="175386">
              <a:off x="4858386" y="1952634"/>
              <a:ext cx="2160419" cy="1843313"/>
            </a:xfrm>
            <a:custGeom>
              <a:avLst/>
              <a:gdLst>
                <a:gd name="T0" fmla="*/ 673 w 714"/>
                <a:gd name="T1" fmla="*/ 51 h 609"/>
                <a:gd name="T2" fmla="*/ 632 w 714"/>
                <a:gd name="T3" fmla="*/ 59 h 609"/>
                <a:gd name="T4" fmla="*/ 609 w 714"/>
                <a:gd name="T5" fmla="*/ 28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2 h 609"/>
                <a:gd name="T12" fmla="*/ 575 w 714"/>
                <a:gd name="T13" fmla="*/ 42 h 609"/>
                <a:gd name="T14" fmla="*/ 553 w 714"/>
                <a:gd name="T15" fmla="*/ 122 h 609"/>
                <a:gd name="T16" fmla="*/ 491 w 714"/>
                <a:gd name="T17" fmla="*/ 157 h 609"/>
                <a:gd name="T18" fmla="*/ 522 w 714"/>
                <a:gd name="T19" fmla="*/ 214 h 609"/>
                <a:gd name="T20" fmla="*/ 568 w 714"/>
                <a:gd name="T21" fmla="*/ 214 h 609"/>
                <a:gd name="T22" fmla="*/ 509 w 714"/>
                <a:gd name="T23" fmla="*/ 270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2 h 609"/>
                <a:gd name="T30" fmla="*/ 215 w 714"/>
                <a:gd name="T31" fmla="*/ 465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9 w 714"/>
                <a:gd name="T43" fmla="*/ 522 h 609"/>
                <a:gd name="T44" fmla="*/ 95 w 714"/>
                <a:gd name="T45" fmla="*/ 541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5 h 609"/>
                <a:gd name="T52" fmla="*/ 191 w 714"/>
                <a:gd name="T53" fmla="*/ 562 h 609"/>
                <a:gd name="T54" fmla="*/ 167 w 714"/>
                <a:gd name="T55" fmla="*/ 581 h 609"/>
                <a:gd name="T56" fmla="*/ 209 w 714"/>
                <a:gd name="T57" fmla="*/ 605 h 609"/>
                <a:gd name="T58" fmla="*/ 237 w 714"/>
                <a:gd name="T59" fmla="*/ 553 h 609"/>
                <a:gd name="T60" fmla="*/ 261 w 714"/>
                <a:gd name="T61" fmla="*/ 546 h 609"/>
                <a:gd name="T62" fmla="*/ 270 w 714"/>
                <a:gd name="T63" fmla="*/ 590 h 609"/>
                <a:gd name="T64" fmla="*/ 307 w 714"/>
                <a:gd name="T65" fmla="*/ 608 h 609"/>
                <a:gd name="T66" fmla="*/ 333 w 714"/>
                <a:gd name="T67" fmla="*/ 564 h 609"/>
                <a:gd name="T68" fmla="*/ 367 w 714"/>
                <a:gd name="T69" fmla="*/ 538 h 609"/>
                <a:gd name="T70" fmla="*/ 377 w 714"/>
                <a:gd name="T71" fmla="*/ 533 h 609"/>
                <a:gd name="T72" fmla="*/ 403 w 714"/>
                <a:gd name="T73" fmla="*/ 526 h 609"/>
                <a:gd name="T74" fmla="*/ 425 w 714"/>
                <a:gd name="T75" fmla="*/ 503 h 609"/>
                <a:gd name="T76" fmla="*/ 457 w 714"/>
                <a:gd name="T77" fmla="*/ 492 h 609"/>
                <a:gd name="T78" fmla="*/ 456 w 714"/>
                <a:gd name="T79" fmla="*/ 462 h 609"/>
                <a:gd name="T80" fmla="*/ 479 w 714"/>
                <a:gd name="T81" fmla="*/ 420 h 609"/>
                <a:gd name="T82" fmla="*/ 494 w 714"/>
                <a:gd name="T83" fmla="*/ 448 h 609"/>
                <a:gd name="T84" fmla="*/ 506 w 714"/>
                <a:gd name="T85" fmla="*/ 432 h 609"/>
                <a:gd name="T86" fmla="*/ 537 w 714"/>
                <a:gd name="T87" fmla="*/ 403 h 609"/>
                <a:gd name="T88" fmla="*/ 562 w 714"/>
                <a:gd name="T89" fmla="*/ 398 h 609"/>
                <a:gd name="T90" fmla="*/ 572 w 714"/>
                <a:gd name="T91" fmla="*/ 417 h 609"/>
                <a:gd name="T92" fmla="*/ 601 w 714"/>
                <a:gd name="T93" fmla="*/ 444 h 609"/>
                <a:gd name="T94" fmla="*/ 613 w 714"/>
                <a:gd name="T95" fmla="*/ 436 h 609"/>
                <a:gd name="T96" fmla="*/ 633 w 714"/>
                <a:gd name="T97" fmla="*/ 416 h 609"/>
                <a:gd name="T98" fmla="*/ 677 w 714"/>
                <a:gd name="T99" fmla="*/ 385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7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8 h 609"/>
                <a:gd name="T118" fmla="*/ 691 w 714"/>
                <a:gd name="T119" fmla="*/ 163 h 609"/>
                <a:gd name="T120" fmla="*/ 699 w 714"/>
                <a:gd name="T121" fmla="*/ 125 h 609"/>
                <a:gd name="T122" fmla="*/ 701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4"/>
                  </a:moveTo>
                  <a:cubicBezTo>
                    <a:pt x="697" y="56"/>
                    <a:pt x="697" y="56"/>
                    <a:pt x="697" y="56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3"/>
                    <a:pt x="677" y="43"/>
                    <a:pt x="677" y="43"/>
                  </a:cubicBezTo>
                  <a:cubicBezTo>
                    <a:pt x="674" y="50"/>
                    <a:pt x="674" y="50"/>
                    <a:pt x="674" y="50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2" y="51"/>
                    <a:pt x="672" y="51"/>
                    <a:pt x="672" y="51"/>
                  </a:cubicBezTo>
                  <a:cubicBezTo>
                    <a:pt x="661" y="53"/>
                    <a:pt x="661" y="53"/>
                    <a:pt x="661" y="53"/>
                  </a:cubicBezTo>
                  <a:cubicBezTo>
                    <a:pt x="660" y="54"/>
                    <a:pt x="659" y="54"/>
                    <a:pt x="658" y="56"/>
                  </a:cubicBezTo>
                  <a:cubicBezTo>
                    <a:pt x="655" y="58"/>
                    <a:pt x="655" y="58"/>
                    <a:pt x="655" y="58"/>
                  </a:cubicBezTo>
                  <a:cubicBezTo>
                    <a:pt x="649" y="63"/>
                    <a:pt x="649" y="63"/>
                    <a:pt x="649" y="63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3" y="65"/>
                    <a:pt x="643" y="65"/>
                    <a:pt x="643" y="65"/>
                  </a:cubicBezTo>
                  <a:cubicBezTo>
                    <a:pt x="640" y="64"/>
                    <a:pt x="637" y="62"/>
                    <a:pt x="632" y="59"/>
                  </a:cubicBezTo>
                  <a:cubicBezTo>
                    <a:pt x="631" y="58"/>
                    <a:pt x="631" y="58"/>
                    <a:pt x="631" y="58"/>
                  </a:cubicBezTo>
                  <a:cubicBezTo>
                    <a:pt x="623" y="50"/>
                    <a:pt x="619" y="45"/>
                    <a:pt x="619" y="4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0"/>
                    <a:pt x="619" y="30"/>
                    <a:pt x="619" y="30"/>
                  </a:cubicBezTo>
                  <a:cubicBezTo>
                    <a:pt x="621" y="28"/>
                    <a:pt x="621" y="28"/>
                    <a:pt x="621" y="28"/>
                  </a:cubicBezTo>
                  <a:cubicBezTo>
                    <a:pt x="609" y="24"/>
                    <a:pt x="609" y="24"/>
                    <a:pt x="609" y="24"/>
                  </a:cubicBezTo>
                  <a:cubicBezTo>
                    <a:pt x="609" y="28"/>
                    <a:pt x="609" y="28"/>
                    <a:pt x="609" y="28"/>
                  </a:cubicBezTo>
                  <a:cubicBezTo>
                    <a:pt x="609" y="30"/>
                    <a:pt x="607" y="31"/>
                    <a:pt x="605" y="32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3"/>
                    <a:pt x="600" y="33"/>
                    <a:pt x="600" y="33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6"/>
                    <a:pt x="595" y="36"/>
                    <a:pt x="595" y="36"/>
                  </a:cubicBezTo>
                  <a:cubicBezTo>
                    <a:pt x="585" y="30"/>
                    <a:pt x="585" y="30"/>
                    <a:pt x="585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2" y="25"/>
                    <a:pt x="581" y="20"/>
                    <a:pt x="581" y="16"/>
                  </a:cubicBezTo>
                  <a:cubicBezTo>
                    <a:pt x="581" y="12"/>
                    <a:pt x="582" y="9"/>
                    <a:pt x="583" y="8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58" y="20"/>
                    <a:pt x="558" y="20"/>
                    <a:pt x="558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2"/>
                    <a:pt x="572" y="32"/>
                    <a:pt x="572" y="32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2"/>
                    <a:pt x="575" y="42"/>
                    <a:pt x="575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1"/>
                    <a:pt x="558" y="81"/>
                    <a:pt x="557" y="95"/>
                  </a:cubicBezTo>
                  <a:cubicBezTo>
                    <a:pt x="557" y="96"/>
                    <a:pt x="557" y="96"/>
                    <a:pt x="557" y="96"/>
                  </a:cubicBezTo>
                  <a:cubicBezTo>
                    <a:pt x="552" y="106"/>
                    <a:pt x="552" y="106"/>
                    <a:pt x="552" y="106"/>
                  </a:cubicBezTo>
                  <a:cubicBezTo>
                    <a:pt x="555" y="110"/>
                    <a:pt x="555" y="110"/>
                    <a:pt x="555" y="110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6" y="117"/>
                    <a:pt x="555" y="121"/>
                    <a:pt x="554" y="122"/>
                  </a:cubicBezTo>
                  <a:cubicBezTo>
                    <a:pt x="553" y="122"/>
                    <a:pt x="553" y="122"/>
                    <a:pt x="553" y="122"/>
                  </a:cubicBezTo>
                  <a:cubicBezTo>
                    <a:pt x="550" y="124"/>
                    <a:pt x="541" y="133"/>
                    <a:pt x="526" y="151"/>
                  </a:cubicBezTo>
                  <a:cubicBezTo>
                    <a:pt x="525" y="152"/>
                    <a:pt x="525" y="152"/>
                    <a:pt x="525" y="152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17" y="148"/>
                    <a:pt x="513" y="144"/>
                    <a:pt x="510" y="141"/>
                  </a:cubicBezTo>
                  <a:cubicBezTo>
                    <a:pt x="507" y="140"/>
                    <a:pt x="501" y="138"/>
                    <a:pt x="491" y="138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6"/>
                    <a:pt x="481" y="204"/>
                    <a:pt x="481" y="216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4"/>
                    <a:pt x="487" y="214"/>
                    <a:pt x="487" y="214"/>
                  </a:cubicBezTo>
                  <a:cubicBezTo>
                    <a:pt x="497" y="210"/>
                    <a:pt x="497" y="210"/>
                    <a:pt x="497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0"/>
                    <a:pt x="525" y="210"/>
                    <a:pt x="525" y="210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3"/>
                    <a:pt x="530" y="203"/>
                    <a:pt x="530" y="203"/>
                  </a:cubicBezTo>
                  <a:cubicBezTo>
                    <a:pt x="540" y="201"/>
                    <a:pt x="540" y="201"/>
                    <a:pt x="540" y="201"/>
                  </a:cubicBezTo>
                  <a:cubicBezTo>
                    <a:pt x="553" y="200"/>
                    <a:pt x="553" y="200"/>
                    <a:pt x="553" y="200"/>
                  </a:cubicBezTo>
                  <a:cubicBezTo>
                    <a:pt x="557" y="201"/>
                    <a:pt x="562" y="206"/>
                    <a:pt x="568" y="214"/>
                  </a:cubicBezTo>
                  <a:cubicBezTo>
                    <a:pt x="584" y="222"/>
                    <a:pt x="593" y="230"/>
                    <a:pt x="595" y="236"/>
                  </a:cubicBezTo>
                  <a:cubicBezTo>
                    <a:pt x="596" y="239"/>
                    <a:pt x="596" y="242"/>
                    <a:pt x="595" y="244"/>
                  </a:cubicBezTo>
                  <a:cubicBezTo>
                    <a:pt x="593" y="247"/>
                    <a:pt x="591" y="249"/>
                    <a:pt x="587" y="249"/>
                  </a:cubicBezTo>
                  <a:cubicBezTo>
                    <a:pt x="586" y="249"/>
                    <a:pt x="586" y="249"/>
                    <a:pt x="586" y="249"/>
                  </a:cubicBezTo>
                  <a:cubicBezTo>
                    <a:pt x="567" y="248"/>
                    <a:pt x="555" y="248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69"/>
                    <a:pt x="517" y="269"/>
                  </a:cubicBezTo>
                  <a:cubicBezTo>
                    <a:pt x="509" y="270"/>
                    <a:pt x="509" y="270"/>
                    <a:pt x="509" y="270"/>
                  </a:cubicBezTo>
                  <a:cubicBezTo>
                    <a:pt x="505" y="290"/>
                    <a:pt x="505" y="290"/>
                    <a:pt x="505" y="290"/>
                  </a:cubicBezTo>
                  <a:cubicBezTo>
                    <a:pt x="503" y="296"/>
                    <a:pt x="501" y="300"/>
                    <a:pt x="498" y="303"/>
                  </a:cubicBezTo>
                  <a:cubicBezTo>
                    <a:pt x="495" y="306"/>
                    <a:pt x="490" y="308"/>
                    <a:pt x="483" y="310"/>
                  </a:cubicBezTo>
                  <a:cubicBezTo>
                    <a:pt x="476" y="311"/>
                    <a:pt x="469" y="314"/>
                    <a:pt x="463" y="317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7" y="338"/>
                    <a:pt x="427" y="338"/>
                    <a:pt x="427" y="338"/>
                  </a:cubicBezTo>
                  <a:cubicBezTo>
                    <a:pt x="419" y="336"/>
                    <a:pt x="414" y="334"/>
                    <a:pt x="410" y="332"/>
                  </a:cubicBezTo>
                  <a:cubicBezTo>
                    <a:pt x="405" y="330"/>
                    <a:pt x="400" y="329"/>
                    <a:pt x="395" y="331"/>
                  </a:cubicBezTo>
                  <a:cubicBezTo>
                    <a:pt x="390" y="338"/>
                    <a:pt x="387" y="346"/>
                    <a:pt x="388" y="355"/>
                  </a:cubicBezTo>
                  <a:cubicBezTo>
                    <a:pt x="388" y="360"/>
                    <a:pt x="389" y="363"/>
                    <a:pt x="391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7" y="362"/>
                    <a:pt x="397" y="362"/>
                    <a:pt x="397" y="362"/>
                  </a:cubicBezTo>
                  <a:cubicBezTo>
                    <a:pt x="397" y="374"/>
                    <a:pt x="397" y="374"/>
                    <a:pt x="397" y="374"/>
                  </a:cubicBezTo>
                  <a:cubicBezTo>
                    <a:pt x="397" y="379"/>
                    <a:pt x="396" y="382"/>
                    <a:pt x="393" y="384"/>
                  </a:cubicBezTo>
                  <a:cubicBezTo>
                    <a:pt x="391" y="386"/>
                    <a:pt x="387" y="388"/>
                    <a:pt x="382" y="389"/>
                  </a:cubicBezTo>
                  <a:cubicBezTo>
                    <a:pt x="379" y="390"/>
                    <a:pt x="379" y="390"/>
                    <a:pt x="379" y="390"/>
                  </a:cubicBezTo>
                  <a:cubicBezTo>
                    <a:pt x="375" y="392"/>
                    <a:pt x="366" y="402"/>
                    <a:pt x="354" y="422"/>
                  </a:cubicBezTo>
                  <a:cubicBezTo>
                    <a:pt x="354" y="422"/>
                    <a:pt x="354" y="422"/>
                    <a:pt x="354" y="422"/>
                  </a:cubicBezTo>
                  <a:cubicBezTo>
                    <a:pt x="353" y="422"/>
                    <a:pt x="353" y="422"/>
                    <a:pt x="353" y="422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5" y="430"/>
                    <a:pt x="344" y="432"/>
                  </a:cubicBezTo>
                  <a:cubicBezTo>
                    <a:pt x="344" y="434"/>
                    <a:pt x="343" y="434"/>
                    <a:pt x="339" y="434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2"/>
                    <a:pt x="238" y="443"/>
                    <a:pt x="217" y="464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7"/>
                    <a:pt x="200" y="467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3" y="444"/>
                    <a:pt x="123" y="436"/>
                  </a:cubicBezTo>
                  <a:cubicBezTo>
                    <a:pt x="117" y="432"/>
                    <a:pt x="110" y="428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29"/>
                    <a:pt x="53" y="429"/>
                    <a:pt x="43" y="428"/>
                  </a:cubicBezTo>
                  <a:cubicBezTo>
                    <a:pt x="32" y="428"/>
                    <a:pt x="18" y="424"/>
                    <a:pt x="1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5"/>
                    <a:pt x="12" y="465"/>
                    <a:pt x="12" y="465"/>
                  </a:cubicBezTo>
                  <a:cubicBezTo>
                    <a:pt x="14" y="467"/>
                    <a:pt x="15" y="469"/>
                    <a:pt x="15" y="470"/>
                  </a:cubicBezTo>
                  <a:cubicBezTo>
                    <a:pt x="17" y="478"/>
                    <a:pt x="17" y="478"/>
                    <a:pt x="17" y="478"/>
                  </a:cubicBezTo>
                  <a:cubicBezTo>
                    <a:pt x="23" y="484"/>
                    <a:pt x="23" y="484"/>
                    <a:pt x="23" y="484"/>
                  </a:cubicBezTo>
                  <a:cubicBezTo>
                    <a:pt x="23" y="485"/>
                    <a:pt x="23" y="485"/>
                    <a:pt x="23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8"/>
                    <a:pt x="39" y="488"/>
                    <a:pt x="39" y="488"/>
                  </a:cubicBezTo>
                  <a:cubicBezTo>
                    <a:pt x="60" y="486"/>
                    <a:pt x="60" y="486"/>
                    <a:pt x="60" y="486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1" y="482"/>
                    <a:pt x="71" y="482"/>
                    <a:pt x="71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3" y="514"/>
                    <a:pt x="63" y="514"/>
                    <a:pt x="63" y="514"/>
                  </a:cubicBezTo>
                  <a:cubicBezTo>
                    <a:pt x="63" y="517"/>
                    <a:pt x="63" y="517"/>
                    <a:pt x="63" y="517"/>
                  </a:cubicBezTo>
                  <a:cubicBezTo>
                    <a:pt x="69" y="522"/>
                    <a:pt x="69" y="522"/>
                    <a:pt x="69" y="522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7" y="529"/>
                    <a:pt x="79" y="531"/>
                    <a:pt x="81" y="532"/>
                  </a:cubicBezTo>
                  <a:cubicBezTo>
                    <a:pt x="84" y="532"/>
                    <a:pt x="87" y="535"/>
                    <a:pt x="89" y="538"/>
                  </a:cubicBezTo>
                  <a:cubicBezTo>
                    <a:pt x="89" y="539"/>
                    <a:pt x="89" y="539"/>
                    <a:pt x="89" y="539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8" y="556"/>
                    <a:pt x="98" y="556"/>
                    <a:pt x="98" y="556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3" y="565"/>
                    <a:pt x="113" y="565"/>
                    <a:pt x="113" y="565"/>
                  </a:cubicBezTo>
                  <a:cubicBezTo>
                    <a:pt x="121" y="568"/>
                    <a:pt x="121" y="568"/>
                    <a:pt x="121" y="568"/>
                  </a:cubicBezTo>
                  <a:cubicBezTo>
                    <a:pt x="126" y="565"/>
                    <a:pt x="126" y="565"/>
                    <a:pt x="126" y="565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7"/>
                    <a:pt x="125" y="547"/>
                    <a:pt x="125" y="547"/>
                  </a:cubicBezTo>
                  <a:cubicBezTo>
                    <a:pt x="135" y="547"/>
                    <a:pt x="135" y="547"/>
                    <a:pt x="135" y="547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9" y="537"/>
                    <a:pt x="174" y="534"/>
                    <a:pt x="177" y="536"/>
                  </a:cubicBezTo>
                  <a:cubicBezTo>
                    <a:pt x="180" y="535"/>
                    <a:pt x="180" y="535"/>
                    <a:pt x="180" y="535"/>
                  </a:cubicBezTo>
                  <a:cubicBezTo>
                    <a:pt x="183" y="535"/>
                    <a:pt x="185" y="536"/>
                    <a:pt x="187" y="536"/>
                  </a:cubicBezTo>
                  <a:cubicBezTo>
                    <a:pt x="187" y="537"/>
                    <a:pt x="187" y="538"/>
                    <a:pt x="187" y="538"/>
                  </a:cubicBezTo>
                  <a:cubicBezTo>
                    <a:pt x="187" y="540"/>
                    <a:pt x="189" y="543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3" y="554"/>
                    <a:pt x="193" y="554"/>
                    <a:pt x="193" y="554"/>
                  </a:cubicBezTo>
                  <a:cubicBezTo>
                    <a:pt x="193" y="555"/>
                    <a:pt x="193" y="555"/>
                    <a:pt x="193" y="555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84" y="570"/>
                    <a:pt x="184" y="570"/>
                    <a:pt x="184" y="570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7"/>
                    <a:pt x="169" y="577"/>
                    <a:pt x="169" y="577"/>
                  </a:cubicBezTo>
                  <a:cubicBezTo>
                    <a:pt x="167" y="581"/>
                    <a:pt x="167" y="581"/>
                    <a:pt x="167" y="581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70" y="604"/>
                    <a:pt x="170" y="604"/>
                    <a:pt x="170" y="604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2"/>
                    <a:pt x="213" y="602"/>
                    <a:pt x="214" y="602"/>
                  </a:cubicBezTo>
                  <a:cubicBezTo>
                    <a:pt x="224" y="603"/>
                    <a:pt x="224" y="603"/>
                    <a:pt x="224" y="603"/>
                  </a:cubicBezTo>
                  <a:cubicBezTo>
                    <a:pt x="225" y="602"/>
                    <a:pt x="225" y="602"/>
                    <a:pt x="225" y="602"/>
                  </a:cubicBezTo>
                  <a:cubicBezTo>
                    <a:pt x="224" y="599"/>
                    <a:pt x="224" y="596"/>
                    <a:pt x="225" y="594"/>
                  </a:cubicBezTo>
                  <a:cubicBezTo>
                    <a:pt x="229" y="587"/>
                    <a:pt x="229" y="587"/>
                    <a:pt x="229" y="587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1" y="541"/>
                    <a:pt x="251" y="541"/>
                    <a:pt x="251" y="541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3"/>
                    <a:pt x="270" y="555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3" y="578"/>
                    <a:pt x="263" y="578"/>
                    <a:pt x="263" y="578"/>
                  </a:cubicBezTo>
                  <a:cubicBezTo>
                    <a:pt x="263" y="586"/>
                    <a:pt x="263" y="586"/>
                    <a:pt x="263" y="586"/>
                  </a:cubicBezTo>
                  <a:cubicBezTo>
                    <a:pt x="265" y="590"/>
                    <a:pt x="265" y="590"/>
                    <a:pt x="265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4"/>
                    <a:pt x="283" y="598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1" y="606"/>
                    <a:pt x="301" y="606"/>
                    <a:pt x="301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9" y="602"/>
                    <a:pt x="319" y="602"/>
                    <a:pt x="319" y="602"/>
                  </a:cubicBezTo>
                  <a:cubicBezTo>
                    <a:pt x="323" y="582"/>
                    <a:pt x="323" y="582"/>
                    <a:pt x="323" y="582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3" y="564"/>
                    <a:pt x="333" y="564"/>
                    <a:pt x="333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1"/>
                    <a:pt x="350" y="551"/>
                    <a:pt x="350" y="551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1"/>
                    <a:pt x="374" y="541"/>
                    <a:pt x="374" y="541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4"/>
                    <a:pt x="384" y="534"/>
                    <a:pt x="384" y="534"/>
                  </a:cubicBezTo>
                  <a:cubicBezTo>
                    <a:pt x="387" y="534"/>
                    <a:pt x="387" y="534"/>
                    <a:pt x="387" y="534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7"/>
                    <a:pt x="394" y="527"/>
                    <a:pt x="394" y="527"/>
                  </a:cubicBezTo>
                  <a:cubicBezTo>
                    <a:pt x="395" y="527"/>
                    <a:pt x="395" y="527"/>
                    <a:pt x="395" y="527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9" y="519"/>
                    <a:pt x="409" y="519"/>
                    <a:pt x="409" y="519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5"/>
                    <a:pt x="414" y="504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8" y="502"/>
                    <a:pt x="418" y="502"/>
                    <a:pt x="418" y="502"/>
                  </a:cubicBezTo>
                  <a:cubicBezTo>
                    <a:pt x="425" y="503"/>
                    <a:pt x="425" y="503"/>
                    <a:pt x="425" y="503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57" y="492"/>
                    <a:pt x="457" y="492"/>
                    <a:pt x="457" y="492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5" y="481"/>
                    <a:pt x="465" y="481"/>
                    <a:pt x="465" y="481"/>
                  </a:cubicBezTo>
                  <a:cubicBezTo>
                    <a:pt x="459" y="475"/>
                    <a:pt x="459" y="475"/>
                    <a:pt x="459" y="475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1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8"/>
                    <a:pt x="468" y="438"/>
                    <a:pt x="468" y="438"/>
                  </a:cubicBezTo>
                  <a:cubicBezTo>
                    <a:pt x="469" y="438"/>
                    <a:pt x="469" y="438"/>
                    <a:pt x="469" y="438"/>
                  </a:cubicBezTo>
                  <a:cubicBezTo>
                    <a:pt x="473" y="432"/>
                    <a:pt x="473" y="432"/>
                    <a:pt x="473" y="432"/>
                  </a:cubicBezTo>
                  <a:cubicBezTo>
                    <a:pt x="479" y="420"/>
                    <a:pt x="479" y="420"/>
                    <a:pt x="479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5" y="428"/>
                    <a:pt x="485" y="428"/>
                    <a:pt x="485" y="428"/>
                  </a:cubicBezTo>
                  <a:cubicBezTo>
                    <a:pt x="485" y="429"/>
                    <a:pt x="485" y="429"/>
                    <a:pt x="485" y="429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8" y="445"/>
                    <a:pt x="488" y="445"/>
                    <a:pt x="488" y="445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8"/>
                    <a:pt x="495" y="448"/>
                    <a:pt x="495" y="448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1" y="440"/>
                    <a:pt x="501" y="440"/>
                    <a:pt x="501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506" y="432"/>
                    <a:pt x="506" y="432"/>
                    <a:pt x="506" y="432"/>
                  </a:cubicBezTo>
                  <a:cubicBezTo>
                    <a:pt x="517" y="436"/>
                    <a:pt x="517" y="436"/>
                    <a:pt x="517" y="436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1"/>
                    <a:pt x="530" y="431"/>
                    <a:pt x="530" y="431"/>
                  </a:cubicBezTo>
                  <a:cubicBezTo>
                    <a:pt x="534" y="424"/>
                    <a:pt x="534" y="424"/>
                    <a:pt x="534" y="424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7" y="403"/>
                    <a:pt x="537" y="403"/>
                    <a:pt x="537" y="403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9" y="404"/>
                    <a:pt x="539" y="404"/>
                    <a:pt x="539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8"/>
                    <a:pt x="551" y="398"/>
                    <a:pt x="551" y="398"/>
                  </a:cubicBezTo>
                  <a:cubicBezTo>
                    <a:pt x="552" y="398"/>
                    <a:pt x="552" y="398"/>
                    <a:pt x="552" y="398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61" y="398"/>
                    <a:pt x="561" y="398"/>
                    <a:pt x="561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3" y="398"/>
                    <a:pt x="563" y="398"/>
                    <a:pt x="563" y="398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7"/>
                    <a:pt x="572" y="417"/>
                    <a:pt x="572" y="417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9" y="414"/>
                    <a:pt x="579" y="414"/>
                    <a:pt x="579" y="414"/>
                  </a:cubicBezTo>
                  <a:cubicBezTo>
                    <a:pt x="581" y="416"/>
                    <a:pt x="581" y="418"/>
                    <a:pt x="581" y="420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9" y="434"/>
                    <a:pt x="579" y="434"/>
                    <a:pt x="579" y="434"/>
                  </a:cubicBezTo>
                  <a:cubicBezTo>
                    <a:pt x="581" y="438"/>
                    <a:pt x="581" y="438"/>
                    <a:pt x="581" y="438"/>
                  </a:cubicBezTo>
                  <a:cubicBezTo>
                    <a:pt x="585" y="442"/>
                    <a:pt x="585" y="442"/>
                    <a:pt x="585" y="442"/>
                  </a:cubicBezTo>
                  <a:cubicBezTo>
                    <a:pt x="601" y="444"/>
                    <a:pt x="601" y="444"/>
                    <a:pt x="601" y="444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4" y="446"/>
                    <a:pt x="604" y="446"/>
                    <a:pt x="604" y="446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5" y="416"/>
                    <a:pt x="625" y="416"/>
                    <a:pt x="625" y="416"/>
                  </a:cubicBezTo>
                  <a:cubicBezTo>
                    <a:pt x="628" y="419"/>
                    <a:pt x="628" y="419"/>
                    <a:pt x="628" y="419"/>
                  </a:cubicBezTo>
                  <a:cubicBezTo>
                    <a:pt x="633" y="416"/>
                    <a:pt x="633" y="416"/>
                    <a:pt x="633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3"/>
                    <a:pt x="656" y="393"/>
                    <a:pt x="656" y="393"/>
                  </a:cubicBezTo>
                  <a:cubicBezTo>
                    <a:pt x="663" y="384"/>
                    <a:pt x="663" y="384"/>
                    <a:pt x="663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5"/>
                    <a:pt x="672" y="385"/>
                    <a:pt x="672" y="385"/>
                  </a:cubicBezTo>
                  <a:cubicBezTo>
                    <a:pt x="677" y="385"/>
                    <a:pt x="677" y="385"/>
                    <a:pt x="677" y="385"/>
                  </a:cubicBezTo>
                  <a:cubicBezTo>
                    <a:pt x="677" y="382"/>
                    <a:pt x="677" y="379"/>
                    <a:pt x="678" y="378"/>
                  </a:cubicBezTo>
                  <a:cubicBezTo>
                    <a:pt x="685" y="370"/>
                    <a:pt x="685" y="370"/>
                    <a:pt x="685" y="370"/>
                  </a:cubicBezTo>
                  <a:cubicBezTo>
                    <a:pt x="687" y="368"/>
                    <a:pt x="687" y="368"/>
                    <a:pt x="687" y="368"/>
                  </a:cubicBezTo>
                  <a:cubicBezTo>
                    <a:pt x="695" y="371"/>
                    <a:pt x="695" y="371"/>
                    <a:pt x="695" y="371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14" y="357"/>
                    <a:pt x="714" y="357"/>
                    <a:pt x="714" y="357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6"/>
                    <a:pt x="706" y="356"/>
                    <a:pt x="706" y="356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1" y="338"/>
                    <a:pt x="701" y="338"/>
                    <a:pt x="701" y="338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1"/>
                    <a:pt x="694" y="321"/>
                    <a:pt x="694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0"/>
                    <a:pt x="693" y="320"/>
                    <a:pt x="693" y="320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1" y="318"/>
                    <a:pt x="681" y="318"/>
                    <a:pt x="681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82"/>
                    <a:pt x="657" y="282"/>
                    <a:pt x="657" y="282"/>
                  </a:cubicBezTo>
                  <a:cubicBezTo>
                    <a:pt x="656" y="275"/>
                    <a:pt x="656" y="275"/>
                    <a:pt x="656" y="275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4"/>
                    <a:pt x="644" y="254"/>
                    <a:pt x="644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1"/>
                    <a:pt x="663" y="261"/>
                    <a:pt x="663" y="261"/>
                  </a:cubicBezTo>
                  <a:cubicBezTo>
                    <a:pt x="669" y="256"/>
                    <a:pt x="669" y="256"/>
                    <a:pt x="669" y="256"/>
                  </a:cubicBezTo>
                  <a:cubicBezTo>
                    <a:pt x="673" y="250"/>
                    <a:pt x="673" y="250"/>
                    <a:pt x="673" y="250"/>
                  </a:cubicBezTo>
                  <a:cubicBezTo>
                    <a:pt x="673" y="245"/>
                    <a:pt x="673" y="245"/>
                    <a:pt x="673" y="245"/>
                  </a:cubicBezTo>
                  <a:cubicBezTo>
                    <a:pt x="672" y="232"/>
                    <a:pt x="672" y="232"/>
                    <a:pt x="672" y="232"/>
                  </a:cubicBezTo>
                  <a:cubicBezTo>
                    <a:pt x="671" y="227"/>
                    <a:pt x="671" y="227"/>
                    <a:pt x="671" y="227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0"/>
                    <a:pt x="662" y="220"/>
                    <a:pt x="662" y="220"/>
                  </a:cubicBezTo>
                  <a:cubicBezTo>
                    <a:pt x="654" y="210"/>
                    <a:pt x="654" y="210"/>
                    <a:pt x="654" y="210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89"/>
                    <a:pt x="657" y="189"/>
                    <a:pt x="657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8"/>
                    <a:pt x="658" y="188"/>
                    <a:pt x="658" y="188"/>
                  </a:cubicBezTo>
                  <a:cubicBezTo>
                    <a:pt x="659" y="188"/>
                    <a:pt x="659" y="188"/>
                    <a:pt x="659" y="188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7" y="184"/>
                    <a:pt x="667" y="184"/>
                    <a:pt x="667" y="184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87" y="158"/>
                    <a:pt x="687" y="158"/>
                    <a:pt x="687" y="158"/>
                  </a:cubicBezTo>
                  <a:cubicBezTo>
                    <a:pt x="687" y="159"/>
                    <a:pt x="687" y="159"/>
                    <a:pt x="687" y="159"/>
                  </a:cubicBezTo>
                  <a:cubicBezTo>
                    <a:pt x="691" y="163"/>
                    <a:pt x="691" y="163"/>
                    <a:pt x="691" y="163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1"/>
                    <a:pt x="696" y="151"/>
                    <a:pt x="696" y="151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1"/>
                    <a:pt x="693" y="141"/>
                    <a:pt x="693" y="141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699" y="125"/>
                    <a:pt x="699" y="125"/>
                    <a:pt x="699" y="125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2"/>
                    <a:pt x="701" y="108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93"/>
                    <a:pt x="699" y="93"/>
                    <a:pt x="699" y="93"/>
                  </a:cubicBezTo>
                  <a:cubicBezTo>
                    <a:pt x="699" y="92"/>
                    <a:pt x="699" y="92"/>
                    <a:pt x="699" y="92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99" y="80"/>
                    <a:pt x="698" y="78"/>
                    <a:pt x="698" y="76"/>
                  </a:cubicBezTo>
                  <a:lnTo>
                    <a:pt x="69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 rot="175386">
              <a:off x="4398128" y="3158438"/>
              <a:ext cx="1380774" cy="1168160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0 h 386"/>
                <a:gd name="T4" fmla="*/ 222 w 456"/>
                <a:gd name="T5" fmla="*/ 128 h 386"/>
                <a:gd name="T6" fmla="*/ 196 w 456"/>
                <a:gd name="T7" fmla="*/ 107 h 386"/>
                <a:gd name="T8" fmla="*/ 199 w 456"/>
                <a:gd name="T9" fmla="*/ 78 h 386"/>
                <a:gd name="T10" fmla="*/ 170 w 456"/>
                <a:gd name="T11" fmla="*/ 86 h 386"/>
                <a:gd name="T12" fmla="*/ 148 w 456"/>
                <a:gd name="T13" fmla="*/ 58 h 386"/>
                <a:gd name="T14" fmla="*/ 138 w 456"/>
                <a:gd name="T15" fmla="*/ 24 h 386"/>
                <a:gd name="T16" fmla="*/ 128 w 456"/>
                <a:gd name="T17" fmla="*/ 7 h 386"/>
                <a:gd name="T18" fmla="*/ 105 w 456"/>
                <a:gd name="T19" fmla="*/ 15 h 386"/>
                <a:gd name="T20" fmla="*/ 89 w 456"/>
                <a:gd name="T21" fmla="*/ 32 h 386"/>
                <a:gd name="T22" fmla="*/ 49 w 456"/>
                <a:gd name="T23" fmla="*/ 44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19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6 h 386"/>
                <a:gd name="T38" fmla="*/ 216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3 h 386"/>
                <a:gd name="T50" fmla="*/ 250 w 456"/>
                <a:gd name="T51" fmla="*/ 352 h 386"/>
                <a:gd name="T52" fmla="*/ 262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5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4 h 386"/>
                <a:gd name="T72" fmla="*/ 385 w 456"/>
                <a:gd name="T73" fmla="*/ 307 h 386"/>
                <a:gd name="T74" fmla="*/ 400 w 456"/>
                <a:gd name="T75" fmla="*/ 290 h 386"/>
                <a:gd name="T76" fmla="*/ 423 w 456"/>
                <a:gd name="T77" fmla="*/ 286 h 386"/>
                <a:gd name="T78" fmla="*/ 446 w 456"/>
                <a:gd name="T79" fmla="*/ 278 h 386"/>
                <a:gd name="T80" fmla="*/ 453 w 456"/>
                <a:gd name="T81" fmla="*/ 244 h 386"/>
                <a:gd name="T82" fmla="*/ 412 w 456"/>
                <a:gd name="T83" fmla="*/ 218 h 386"/>
                <a:gd name="T84" fmla="*/ 396 w 456"/>
                <a:gd name="T85" fmla="*/ 246 h 386"/>
                <a:gd name="T86" fmla="*/ 408 w 456"/>
                <a:gd name="T87" fmla="*/ 255 h 386"/>
                <a:gd name="T88" fmla="*/ 406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3 h 386"/>
                <a:gd name="T96" fmla="*/ 356 w 456"/>
                <a:gd name="T97" fmla="*/ 256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6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5"/>
                    <a:pt x="268" y="155"/>
                    <a:pt x="268" y="155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26" y="132"/>
                    <a:pt x="224" y="131"/>
                    <a:pt x="223" y="129"/>
                  </a:cubicBezTo>
                  <a:cubicBezTo>
                    <a:pt x="222" y="128"/>
                    <a:pt x="222" y="128"/>
                    <a:pt x="222" y="128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2"/>
                    <a:pt x="210" y="120"/>
                    <a:pt x="208" y="116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2"/>
                    <a:pt x="208" y="82"/>
                    <a:pt x="208" y="81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68" y="88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2" y="72"/>
                    <a:pt x="150" y="69"/>
                    <a:pt x="150" y="67"/>
                  </a:cubicBezTo>
                  <a:cubicBezTo>
                    <a:pt x="148" y="58"/>
                    <a:pt x="148" y="58"/>
                    <a:pt x="148" y="58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6" y="34"/>
                    <a:pt x="82" y="36"/>
                    <a:pt x="77" y="37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2"/>
                    <a:pt x="53" y="44"/>
                    <a:pt x="49" y="44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62"/>
                    <a:pt x="32" y="65"/>
                    <a:pt x="30" y="66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0" y="76"/>
                    <a:pt x="18" y="76"/>
                    <a:pt x="1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8" y="132"/>
                  </a:cubicBezTo>
                  <a:cubicBezTo>
                    <a:pt x="118" y="131"/>
                    <a:pt x="118" y="131"/>
                    <a:pt x="118" y="131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6"/>
                    <a:pt x="186" y="156"/>
                    <a:pt x="186" y="156"/>
                  </a:cubicBezTo>
                  <a:cubicBezTo>
                    <a:pt x="188" y="158"/>
                    <a:pt x="192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69"/>
                    <a:pt x="202" y="169"/>
                    <a:pt x="202" y="169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6" y="196"/>
                    <a:pt x="246" y="196"/>
                    <a:pt x="246" y="196"/>
                  </a:cubicBezTo>
                  <a:cubicBezTo>
                    <a:pt x="261" y="191"/>
                    <a:pt x="261" y="191"/>
                    <a:pt x="261" y="191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8"/>
                    <a:pt x="274" y="218"/>
                    <a:pt x="274" y="218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7"/>
                    <a:pt x="280" y="247"/>
                    <a:pt x="280" y="247"/>
                  </a:cubicBezTo>
                  <a:cubicBezTo>
                    <a:pt x="286" y="258"/>
                    <a:pt x="286" y="258"/>
                    <a:pt x="286" y="258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2" y="282"/>
                    <a:pt x="272" y="282"/>
                    <a:pt x="272" y="282"/>
                  </a:cubicBezTo>
                  <a:cubicBezTo>
                    <a:pt x="272" y="288"/>
                    <a:pt x="272" y="288"/>
                    <a:pt x="272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6" y="309"/>
                    <a:pt x="247" y="310"/>
                    <a:pt x="250" y="311"/>
                  </a:cubicBezTo>
                  <a:cubicBezTo>
                    <a:pt x="254" y="312"/>
                    <a:pt x="254" y="316"/>
                    <a:pt x="252" y="321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6" y="328"/>
                    <a:pt x="246" y="328"/>
                    <a:pt x="246" y="328"/>
                  </a:cubicBezTo>
                  <a:cubicBezTo>
                    <a:pt x="245" y="328"/>
                    <a:pt x="245" y="328"/>
                    <a:pt x="245" y="328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5" y="326"/>
                    <a:pt x="225" y="326"/>
                    <a:pt x="225" y="326"/>
                  </a:cubicBezTo>
                  <a:cubicBezTo>
                    <a:pt x="224" y="333"/>
                    <a:pt x="224" y="333"/>
                    <a:pt x="224" y="333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4"/>
                    <a:pt x="242" y="354"/>
                    <a:pt x="242" y="354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8" y="353"/>
                    <a:pt x="248" y="353"/>
                    <a:pt x="248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2"/>
                    <a:pt x="250" y="352"/>
                    <a:pt x="250" y="352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4" y="355"/>
                    <a:pt x="264" y="355"/>
                    <a:pt x="264" y="355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7"/>
                    <a:pt x="269" y="327"/>
                    <a:pt x="269" y="327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1"/>
                    <a:pt x="276" y="321"/>
                    <a:pt x="276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6" y="322"/>
                    <a:pt x="286" y="322"/>
                    <a:pt x="286" y="322"/>
                  </a:cubicBezTo>
                  <a:cubicBezTo>
                    <a:pt x="286" y="325"/>
                    <a:pt x="286" y="327"/>
                    <a:pt x="286" y="328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7"/>
                    <a:pt x="290" y="337"/>
                    <a:pt x="290" y="337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2" y="353"/>
                    <a:pt x="322" y="353"/>
                    <a:pt x="322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3"/>
                    <a:pt x="334" y="363"/>
                    <a:pt x="334" y="363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4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5"/>
                    <a:pt x="364" y="375"/>
                    <a:pt x="364" y="375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1"/>
                    <a:pt x="366" y="371"/>
                    <a:pt x="366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1"/>
                    <a:pt x="365" y="361"/>
                    <a:pt x="365" y="361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5"/>
                    <a:pt x="364" y="355"/>
                    <a:pt x="364" y="355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5"/>
                    <a:pt x="374" y="345"/>
                    <a:pt x="374" y="345"/>
                  </a:cubicBezTo>
                  <a:cubicBezTo>
                    <a:pt x="375" y="345"/>
                    <a:pt x="375" y="345"/>
                    <a:pt x="375" y="345"/>
                  </a:cubicBezTo>
                  <a:cubicBezTo>
                    <a:pt x="388" y="345"/>
                    <a:pt x="388" y="345"/>
                    <a:pt x="388" y="345"/>
                  </a:cubicBezTo>
                  <a:cubicBezTo>
                    <a:pt x="390" y="344"/>
                    <a:pt x="390" y="344"/>
                    <a:pt x="390" y="344"/>
                  </a:cubicBezTo>
                  <a:cubicBezTo>
                    <a:pt x="390" y="338"/>
                    <a:pt x="390" y="338"/>
                    <a:pt x="390" y="338"/>
                  </a:cubicBezTo>
                  <a:cubicBezTo>
                    <a:pt x="388" y="332"/>
                    <a:pt x="388" y="332"/>
                    <a:pt x="388" y="332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96" y="291"/>
                    <a:pt x="396" y="291"/>
                    <a:pt x="396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0"/>
                    <a:pt x="398" y="290"/>
                    <a:pt x="398" y="290"/>
                  </a:cubicBezTo>
                  <a:cubicBezTo>
                    <a:pt x="400" y="290"/>
                    <a:pt x="400" y="290"/>
                    <a:pt x="400" y="290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4" y="296"/>
                    <a:pt x="414" y="296"/>
                    <a:pt x="414" y="296"/>
                  </a:cubicBezTo>
                  <a:cubicBezTo>
                    <a:pt x="420" y="298"/>
                    <a:pt x="420" y="298"/>
                    <a:pt x="420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0"/>
                    <a:pt x="420" y="288"/>
                    <a:pt x="423" y="286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0"/>
                    <a:pt x="430" y="280"/>
                    <a:pt x="430" y="280"/>
                  </a:cubicBezTo>
                  <a:cubicBezTo>
                    <a:pt x="434" y="279"/>
                    <a:pt x="437" y="278"/>
                    <a:pt x="438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50" y="278"/>
                    <a:pt x="450" y="278"/>
                    <a:pt x="450" y="278"/>
                  </a:cubicBezTo>
                  <a:cubicBezTo>
                    <a:pt x="452" y="268"/>
                    <a:pt x="452" y="268"/>
                    <a:pt x="452" y="268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7"/>
                    <a:pt x="452" y="254"/>
                    <a:pt x="454" y="254"/>
                  </a:cubicBezTo>
                  <a:cubicBezTo>
                    <a:pt x="456" y="248"/>
                    <a:pt x="456" y="248"/>
                    <a:pt x="456" y="248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0"/>
                    <a:pt x="448" y="240"/>
                    <a:pt x="448" y="240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0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12" y="218"/>
                    <a:pt x="412" y="218"/>
                    <a:pt x="412" y="218"/>
                  </a:cubicBezTo>
                  <a:cubicBezTo>
                    <a:pt x="406" y="218"/>
                    <a:pt x="406" y="218"/>
                    <a:pt x="406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8"/>
                    <a:pt x="394" y="238"/>
                    <a:pt x="394" y="238"/>
                  </a:cubicBezTo>
                  <a:cubicBezTo>
                    <a:pt x="396" y="246"/>
                    <a:pt x="396" y="246"/>
                    <a:pt x="396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7" y="255"/>
                    <a:pt x="407" y="255"/>
                    <a:pt x="407" y="255"/>
                  </a:cubicBezTo>
                  <a:cubicBezTo>
                    <a:pt x="408" y="255"/>
                    <a:pt x="408" y="255"/>
                    <a:pt x="408" y="255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6" y="268"/>
                    <a:pt x="406" y="268"/>
                    <a:pt x="406" y="268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4" y="271"/>
                    <a:pt x="402" y="272"/>
                    <a:pt x="400" y="273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3"/>
                    <a:pt x="399" y="273"/>
                    <a:pt x="399" y="273"/>
                  </a:cubicBezTo>
                  <a:cubicBezTo>
                    <a:pt x="398" y="273"/>
                    <a:pt x="398" y="273"/>
                    <a:pt x="398" y="273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90" y="276"/>
                    <a:pt x="390" y="276"/>
                    <a:pt x="390" y="276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4" y="290"/>
                    <a:pt x="384" y="290"/>
                    <a:pt x="384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3"/>
                    <a:pt x="373" y="283"/>
                    <a:pt x="373" y="283"/>
                  </a:cubicBezTo>
                  <a:cubicBezTo>
                    <a:pt x="370" y="276"/>
                    <a:pt x="370" y="276"/>
                    <a:pt x="370" y="276"/>
                  </a:cubicBezTo>
                  <a:cubicBezTo>
                    <a:pt x="370" y="276"/>
                    <a:pt x="368" y="274"/>
                    <a:pt x="364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57" y="269"/>
                    <a:pt x="357" y="269"/>
                    <a:pt x="357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3"/>
                    <a:pt x="358" y="253"/>
                    <a:pt x="358" y="253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4"/>
                    <a:pt x="319" y="201"/>
                  </a:cubicBezTo>
                  <a:cubicBezTo>
                    <a:pt x="312" y="201"/>
                    <a:pt x="312" y="201"/>
                    <a:pt x="312" y="201"/>
                  </a:cubicBezTo>
                  <a:cubicBezTo>
                    <a:pt x="310" y="200"/>
                    <a:pt x="308" y="199"/>
                    <a:pt x="305" y="196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02" y="194"/>
                    <a:pt x="301" y="191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2"/>
                    <a:pt x="320" y="129"/>
                    <a:pt x="320" y="127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2" y="127"/>
                    <a:pt x="312" y="127"/>
                    <a:pt x="312" y="127"/>
                  </a:cubicBezTo>
                  <a:cubicBezTo>
                    <a:pt x="310" y="128"/>
                    <a:pt x="307" y="131"/>
                    <a:pt x="303" y="136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0" y="144"/>
                    <a:pt x="286" y="145"/>
                    <a:pt x="284" y="144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 rot="175386">
              <a:off x="5375721" y="3585871"/>
              <a:ext cx="278098" cy="459008"/>
            </a:xfrm>
            <a:custGeom>
              <a:avLst/>
              <a:gdLst>
                <a:gd name="T0" fmla="*/ 46 w 92"/>
                <a:gd name="T1" fmla="*/ 29 h 152"/>
                <a:gd name="T2" fmla="*/ 46 w 92"/>
                <a:gd name="T3" fmla="*/ 43 h 152"/>
                <a:gd name="T4" fmla="*/ 42 w 92"/>
                <a:gd name="T5" fmla="*/ 54 h 152"/>
                <a:gd name="T6" fmla="*/ 38 w 92"/>
                <a:gd name="T7" fmla="*/ 62 h 152"/>
                <a:gd name="T8" fmla="*/ 37 w 92"/>
                <a:gd name="T9" fmla="*/ 61 h 152"/>
                <a:gd name="T10" fmla="*/ 22 w 92"/>
                <a:gd name="T11" fmla="*/ 65 h 152"/>
                <a:gd name="T12" fmla="*/ 6 w 92"/>
                <a:gd name="T13" fmla="*/ 67 h 152"/>
                <a:gd name="T14" fmla="*/ 4 w 92"/>
                <a:gd name="T15" fmla="*/ 70 h 152"/>
                <a:gd name="T16" fmla="*/ 19 w 92"/>
                <a:gd name="T17" fmla="*/ 72 h 152"/>
                <a:gd name="T18" fmla="*/ 20 w 92"/>
                <a:gd name="T19" fmla="*/ 72 h 152"/>
                <a:gd name="T20" fmla="*/ 24 w 92"/>
                <a:gd name="T21" fmla="*/ 81 h 152"/>
                <a:gd name="T22" fmla="*/ 30 w 92"/>
                <a:gd name="T23" fmla="*/ 92 h 152"/>
                <a:gd name="T24" fmla="*/ 35 w 92"/>
                <a:gd name="T25" fmla="*/ 108 h 152"/>
                <a:gd name="T26" fmla="*/ 36 w 92"/>
                <a:gd name="T27" fmla="*/ 108 h 152"/>
                <a:gd name="T28" fmla="*/ 38 w 92"/>
                <a:gd name="T29" fmla="*/ 116 h 152"/>
                <a:gd name="T30" fmla="*/ 36 w 92"/>
                <a:gd name="T31" fmla="*/ 124 h 152"/>
                <a:gd name="T32" fmla="*/ 36 w 92"/>
                <a:gd name="T33" fmla="*/ 132 h 152"/>
                <a:gd name="T34" fmla="*/ 50 w 92"/>
                <a:gd name="T35" fmla="*/ 140 h 152"/>
                <a:gd name="T36" fmla="*/ 58 w 92"/>
                <a:gd name="T37" fmla="*/ 151 h 152"/>
                <a:gd name="T38" fmla="*/ 62 w 92"/>
                <a:gd name="T39" fmla="*/ 152 h 152"/>
                <a:gd name="T40" fmla="*/ 61 w 92"/>
                <a:gd name="T41" fmla="*/ 139 h 152"/>
                <a:gd name="T42" fmla="*/ 70 w 92"/>
                <a:gd name="T43" fmla="*/ 134 h 152"/>
                <a:gd name="T44" fmla="*/ 71 w 92"/>
                <a:gd name="T45" fmla="*/ 134 h 152"/>
                <a:gd name="T46" fmla="*/ 72 w 92"/>
                <a:gd name="T47" fmla="*/ 134 h 152"/>
                <a:gd name="T48" fmla="*/ 78 w 92"/>
                <a:gd name="T49" fmla="*/ 133 h 152"/>
                <a:gd name="T50" fmla="*/ 79 w 92"/>
                <a:gd name="T51" fmla="*/ 122 h 152"/>
                <a:gd name="T52" fmla="*/ 74 w 92"/>
                <a:gd name="T53" fmla="*/ 116 h 152"/>
                <a:gd name="T54" fmla="*/ 69 w 92"/>
                <a:gd name="T55" fmla="*/ 116 h 152"/>
                <a:gd name="T56" fmla="*/ 66 w 92"/>
                <a:gd name="T57" fmla="*/ 105 h 152"/>
                <a:gd name="T58" fmla="*/ 68 w 92"/>
                <a:gd name="T59" fmla="*/ 84 h 152"/>
                <a:gd name="T60" fmla="*/ 82 w 92"/>
                <a:gd name="T61" fmla="*/ 80 h 152"/>
                <a:gd name="T62" fmla="*/ 92 w 92"/>
                <a:gd name="T63" fmla="*/ 54 h 152"/>
                <a:gd name="T64" fmla="*/ 84 w 92"/>
                <a:gd name="T65" fmla="*/ 48 h 152"/>
                <a:gd name="T66" fmla="*/ 83 w 92"/>
                <a:gd name="T67" fmla="*/ 48 h 152"/>
                <a:gd name="T68" fmla="*/ 76 w 92"/>
                <a:gd name="T69" fmla="*/ 48 h 152"/>
                <a:gd name="T70" fmla="*/ 72 w 92"/>
                <a:gd name="T71" fmla="*/ 42 h 152"/>
                <a:gd name="T72" fmla="*/ 71 w 92"/>
                <a:gd name="T73" fmla="*/ 42 h 152"/>
                <a:gd name="T74" fmla="*/ 73 w 92"/>
                <a:gd name="T75" fmla="*/ 26 h 152"/>
                <a:gd name="T76" fmla="*/ 76 w 92"/>
                <a:gd name="T77" fmla="*/ 18 h 152"/>
                <a:gd name="T78" fmla="*/ 78 w 92"/>
                <a:gd name="T79" fmla="*/ 10 h 152"/>
                <a:gd name="T80" fmla="*/ 64 w 92"/>
                <a:gd name="T8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" h="152">
                  <a:moveTo>
                    <a:pt x="54" y="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7"/>
                    <a:pt x="41" y="60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2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6" y="137"/>
                    <a:pt x="49" y="138"/>
                    <a:pt x="50" y="140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6" y="148"/>
                    <a:pt x="58" y="150"/>
                    <a:pt x="58" y="151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6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0" y="51"/>
                    <a:pt x="89" y="49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0"/>
                    <a:pt x="76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 rot="175386">
              <a:off x="2778118" y="2284139"/>
              <a:ext cx="1973402" cy="1492379"/>
            </a:xfrm>
            <a:custGeom>
              <a:avLst/>
              <a:gdLst>
                <a:gd name="T0" fmla="*/ 639 w 652"/>
                <a:gd name="T1" fmla="*/ 228 h 493"/>
                <a:gd name="T2" fmla="*/ 612 w 652"/>
                <a:gd name="T3" fmla="*/ 204 h 493"/>
                <a:gd name="T4" fmla="*/ 596 w 652"/>
                <a:gd name="T5" fmla="*/ 184 h 493"/>
                <a:gd name="T6" fmla="*/ 520 w 652"/>
                <a:gd name="T7" fmla="*/ 166 h 493"/>
                <a:gd name="T8" fmla="*/ 524 w 652"/>
                <a:gd name="T9" fmla="*/ 90 h 493"/>
                <a:gd name="T10" fmla="*/ 470 w 652"/>
                <a:gd name="T11" fmla="*/ 25 h 493"/>
                <a:gd name="T12" fmla="*/ 443 w 652"/>
                <a:gd name="T13" fmla="*/ 7 h 493"/>
                <a:gd name="T14" fmla="*/ 401 w 652"/>
                <a:gd name="T15" fmla="*/ 61 h 493"/>
                <a:gd name="T16" fmla="*/ 309 w 652"/>
                <a:gd name="T17" fmla="*/ 112 h 493"/>
                <a:gd name="T18" fmla="*/ 291 w 652"/>
                <a:gd name="T19" fmla="*/ 115 h 493"/>
                <a:gd name="T20" fmla="*/ 237 w 652"/>
                <a:gd name="T21" fmla="*/ 110 h 493"/>
                <a:gd name="T22" fmla="*/ 245 w 652"/>
                <a:gd name="T23" fmla="*/ 168 h 493"/>
                <a:gd name="T24" fmla="*/ 234 w 652"/>
                <a:gd name="T25" fmla="*/ 198 h 493"/>
                <a:gd name="T26" fmla="*/ 226 w 652"/>
                <a:gd name="T27" fmla="*/ 196 h 493"/>
                <a:gd name="T28" fmla="*/ 202 w 652"/>
                <a:gd name="T29" fmla="*/ 224 h 493"/>
                <a:gd name="T30" fmla="*/ 165 w 652"/>
                <a:gd name="T31" fmla="*/ 234 h 493"/>
                <a:gd name="T32" fmla="*/ 92 w 652"/>
                <a:gd name="T33" fmla="*/ 253 h 493"/>
                <a:gd name="T34" fmla="*/ 53 w 652"/>
                <a:gd name="T35" fmla="*/ 247 h 493"/>
                <a:gd name="T36" fmla="*/ 33 w 652"/>
                <a:gd name="T37" fmla="*/ 240 h 493"/>
                <a:gd name="T38" fmla="*/ 5 w 652"/>
                <a:gd name="T39" fmla="*/ 284 h 493"/>
                <a:gd name="T40" fmla="*/ 27 w 652"/>
                <a:gd name="T41" fmla="*/ 303 h 493"/>
                <a:gd name="T42" fmla="*/ 21 w 652"/>
                <a:gd name="T43" fmla="*/ 356 h 493"/>
                <a:gd name="T44" fmla="*/ 21 w 652"/>
                <a:gd name="T45" fmla="*/ 367 h 493"/>
                <a:gd name="T46" fmla="*/ 60 w 652"/>
                <a:gd name="T47" fmla="*/ 417 h 493"/>
                <a:gd name="T48" fmla="*/ 85 w 652"/>
                <a:gd name="T49" fmla="*/ 443 h 493"/>
                <a:gd name="T50" fmla="*/ 105 w 652"/>
                <a:gd name="T51" fmla="*/ 490 h 493"/>
                <a:gd name="T52" fmla="*/ 130 w 652"/>
                <a:gd name="T53" fmla="*/ 493 h 493"/>
                <a:gd name="T54" fmla="*/ 145 w 652"/>
                <a:gd name="T55" fmla="*/ 466 h 493"/>
                <a:gd name="T56" fmla="*/ 165 w 652"/>
                <a:gd name="T57" fmla="*/ 468 h 493"/>
                <a:gd name="T58" fmla="*/ 230 w 652"/>
                <a:gd name="T59" fmla="*/ 465 h 493"/>
                <a:gd name="T60" fmla="*/ 251 w 652"/>
                <a:gd name="T61" fmla="*/ 480 h 493"/>
                <a:gd name="T62" fmla="*/ 285 w 652"/>
                <a:gd name="T63" fmla="*/ 480 h 493"/>
                <a:gd name="T64" fmla="*/ 360 w 652"/>
                <a:gd name="T65" fmla="*/ 470 h 493"/>
                <a:gd name="T66" fmla="*/ 413 w 652"/>
                <a:gd name="T67" fmla="*/ 472 h 493"/>
                <a:gd name="T68" fmla="*/ 446 w 652"/>
                <a:gd name="T69" fmla="*/ 484 h 493"/>
                <a:gd name="T70" fmla="*/ 473 w 652"/>
                <a:gd name="T71" fmla="*/ 491 h 493"/>
                <a:gd name="T72" fmla="*/ 469 w 652"/>
                <a:gd name="T73" fmla="*/ 470 h 493"/>
                <a:gd name="T74" fmla="*/ 477 w 652"/>
                <a:gd name="T75" fmla="*/ 460 h 493"/>
                <a:gd name="T76" fmla="*/ 479 w 652"/>
                <a:gd name="T77" fmla="*/ 446 h 493"/>
                <a:gd name="T78" fmla="*/ 461 w 652"/>
                <a:gd name="T79" fmla="*/ 428 h 493"/>
                <a:gd name="T80" fmla="*/ 462 w 652"/>
                <a:gd name="T81" fmla="*/ 414 h 493"/>
                <a:gd name="T82" fmla="*/ 494 w 652"/>
                <a:gd name="T83" fmla="*/ 396 h 493"/>
                <a:gd name="T84" fmla="*/ 527 w 652"/>
                <a:gd name="T85" fmla="*/ 390 h 493"/>
                <a:gd name="T86" fmla="*/ 544 w 652"/>
                <a:gd name="T87" fmla="*/ 375 h 493"/>
                <a:gd name="T88" fmla="*/ 545 w 652"/>
                <a:gd name="T89" fmla="*/ 367 h 493"/>
                <a:gd name="T90" fmla="*/ 547 w 652"/>
                <a:gd name="T91" fmla="*/ 343 h 493"/>
                <a:gd name="T92" fmla="*/ 585 w 652"/>
                <a:gd name="T93" fmla="*/ 314 h 493"/>
                <a:gd name="T94" fmla="*/ 603 w 652"/>
                <a:gd name="T95" fmla="*/ 302 h 493"/>
                <a:gd name="T96" fmla="*/ 635 w 652"/>
                <a:gd name="T97" fmla="*/ 294 h 493"/>
                <a:gd name="T98" fmla="*/ 648 w 652"/>
                <a:gd name="T99" fmla="*/ 281 h 493"/>
                <a:gd name="T100" fmla="*/ 651 w 652"/>
                <a:gd name="T101" fmla="*/ 26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2" h="493">
                  <a:moveTo>
                    <a:pt x="651" y="265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4"/>
                    <a:pt x="652" y="264"/>
                    <a:pt x="652" y="264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3" y="204"/>
                    <a:pt x="613" y="204"/>
                    <a:pt x="613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6"/>
                    <a:pt x="604" y="190"/>
                    <a:pt x="596" y="184"/>
                  </a:cubicBezTo>
                  <a:cubicBezTo>
                    <a:pt x="591" y="180"/>
                    <a:pt x="587" y="178"/>
                    <a:pt x="583" y="177"/>
                  </a:cubicBezTo>
                  <a:cubicBezTo>
                    <a:pt x="581" y="176"/>
                    <a:pt x="578" y="174"/>
                    <a:pt x="576" y="173"/>
                  </a:cubicBezTo>
                  <a:cubicBezTo>
                    <a:pt x="571" y="169"/>
                    <a:pt x="553" y="166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5" y="156"/>
                    <a:pt x="513" y="153"/>
                    <a:pt x="513" y="150"/>
                  </a:cubicBezTo>
                  <a:cubicBezTo>
                    <a:pt x="513" y="145"/>
                    <a:pt x="518" y="131"/>
                    <a:pt x="529" y="107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0"/>
                  </a:cubicBezTo>
                  <a:cubicBezTo>
                    <a:pt x="496" y="50"/>
                    <a:pt x="493" y="49"/>
                    <a:pt x="491" y="47"/>
                  </a:cubicBezTo>
                  <a:cubicBezTo>
                    <a:pt x="487" y="45"/>
                    <a:pt x="483" y="42"/>
                    <a:pt x="482" y="37"/>
                  </a:cubicBezTo>
                  <a:cubicBezTo>
                    <a:pt x="479" y="32"/>
                    <a:pt x="475" y="28"/>
                    <a:pt x="470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4"/>
                    <a:pt x="469" y="24"/>
                    <a:pt x="469" y="24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1" y="15"/>
                    <a:pt x="438" y="19"/>
                    <a:pt x="435" y="19"/>
                  </a:cubicBezTo>
                  <a:cubicBezTo>
                    <a:pt x="423" y="23"/>
                    <a:pt x="423" y="23"/>
                    <a:pt x="423" y="23"/>
                  </a:cubicBezTo>
                  <a:cubicBezTo>
                    <a:pt x="415" y="26"/>
                    <a:pt x="411" y="29"/>
                    <a:pt x="408" y="33"/>
                  </a:cubicBezTo>
                  <a:cubicBezTo>
                    <a:pt x="407" y="34"/>
                    <a:pt x="406" y="39"/>
                    <a:pt x="405" y="46"/>
                  </a:cubicBezTo>
                  <a:cubicBezTo>
                    <a:pt x="404" y="53"/>
                    <a:pt x="403" y="58"/>
                    <a:pt x="401" y="61"/>
                  </a:cubicBezTo>
                  <a:cubicBezTo>
                    <a:pt x="399" y="66"/>
                    <a:pt x="395" y="70"/>
                    <a:pt x="389" y="72"/>
                  </a:cubicBezTo>
                  <a:cubicBezTo>
                    <a:pt x="379" y="76"/>
                    <a:pt x="361" y="70"/>
                    <a:pt x="337" y="52"/>
                  </a:cubicBezTo>
                  <a:cubicBezTo>
                    <a:pt x="304" y="94"/>
                    <a:pt x="304" y="94"/>
                    <a:pt x="304" y="94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7" y="116"/>
                    <a:pt x="304" y="117"/>
                    <a:pt x="301" y="118"/>
                  </a:cubicBezTo>
                  <a:cubicBezTo>
                    <a:pt x="298" y="118"/>
                    <a:pt x="295" y="117"/>
                    <a:pt x="291" y="115"/>
                  </a:cubicBezTo>
                  <a:cubicBezTo>
                    <a:pt x="288" y="112"/>
                    <a:pt x="279" y="110"/>
                    <a:pt x="264" y="110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47" y="108"/>
                    <a:pt x="247" y="108"/>
                    <a:pt x="247" y="108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5" y="122"/>
                    <a:pt x="247" y="126"/>
                    <a:pt x="247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36" y="194"/>
                    <a:pt x="236" y="194"/>
                    <a:pt x="236" y="194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1" y="192"/>
                    <a:pt x="230" y="190"/>
                    <a:pt x="229" y="191"/>
                  </a:cubicBezTo>
                  <a:cubicBezTo>
                    <a:pt x="228" y="191"/>
                    <a:pt x="227" y="193"/>
                    <a:pt x="226" y="196"/>
                  </a:cubicBezTo>
                  <a:cubicBezTo>
                    <a:pt x="225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3" y="234"/>
                    <a:pt x="128" y="236"/>
                    <a:pt x="124" y="235"/>
                  </a:cubicBezTo>
                  <a:cubicBezTo>
                    <a:pt x="120" y="234"/>
                    <a:pt x="113" y="236"/>
                    <a:pt x="103" y="239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5"/>
                    <a:pt x="61" y="245"/>
                    <a:pt x="61" y="245"/>
                  </a:cubicBezTo>
                  <a:cubicBezTo>
                    <a:pt x="53" y="247"/>
                    <a:pt x="53" y="247"/>
                    <a:pt x="53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1"/>
                    <a:pt x="33" y="240"/>
                  </a:cubicBezTo>
                  <a:cubicBezTo>
                    <a:pt x="29" y="240"/>
                    <a:pt x="25" y="242"/>
                    <a:pt x="19" y="248"/>
                  </a:cubicBezTo>
                  <a:cubicBezTo>
                    <a:pt x="12" y="254"/>
                    <a:pt x="7" y="259"/>
                    <a:pt x="5" y="264"/>
                  </a:cubicBezTo>
                  <a:cubicBezTo>
                    <a:pt x="6" y="264"/>
                    <a:pt x="7" y="266"/>
                    <a:pt x="7" y="268"/>
                  </a:cubicBezTo>
                  <a:cubicBezTo>
                    <a:pt x="7" y="271"/>
                    <a:pt x="8" y="274"/>
                    <a:pt x="8" y="277"/>
                  </a:cubicBezTo>
                  <a:cubicBezTo>
                    <a:pt x="7" y="280"/>
                    <a:pt x="6" y="282"/>
                    <a:pt x="5" y="284"/>
                  </a:cubicBezTo>
                  <a:cubicBezTo>
                    <a:pt x="3" y="285"/>
                    <a:pt x="1" y="288"/>
                    <a:pt x="0" y="295"/>
                  </a:cubicBezTo>
                  <a:cubicBezTo>
                    <a:pt x="7" y="299"/>
                    <a:pt x="7" y="299"/>
                    <a:pt x="7" y="299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7" y="302"/>
                    <a:pt x="27" y="302"/>
                    <a:pt x="27" y="302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9" y="325"/>
                    <a:pt x="29" y="325"/>
                    <a:pt x="29" y="325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1" y="356"/>
                    <a:pt x="21" y="356"/>
                    <a:pt x="21" y="356"/>
                  </a:cubicBezTo>
                  <a:cubicBezTo>
                    <a:pt x="11" y="356"/>
                    <a:pt x="5" y="356"/>
                    <a:pt x="3" y="358"/>
                  </a:cubicBezTo>
                  <a:cubicBezTo>
                    <a:pt x="3" y="360"/>
                    <a:pt x="7" y="363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35" y="380"/>
                    <a:pt x="35" y="380"/>
                    <a:pt x="35" y="380"/>
                  </a:cubicBezTo>
                  <a:cubicBezTo>
                    <a:pt x="40" y="384"/>
                    <a:pt x="39" y="392"/>
                    <a:pt x="33" y="403"/>
                  </a:cubicBezTo>
                  <a:cubicBezTo>
                    <a:pt x="35" y="416"/>
                    <a:pt x="35" y="416"/>
                    <a:pt x="35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6"/>
                    <a:pt x="50" y="426"/>
                    <a:pt x="50" y="426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3"/>
                    <a:pt x="85" y="443"/>
                    <a:pt x="85" y="443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7" y="444"/>
                    <a:pt x="87" y="444"/>
                    <a:pt x="87" y="444"/>
                  </a:cubicBezTo>
                  <a:cubicBezTo>
                    <a:pt x="89" y="476"/>
                    <a:pt x="89" y="476"/>
                    <a:pt x="89" y="476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3"/>
                    <a:pt x="128" y="493"/>
                    <a:pt x="128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3" y="488"/>
                    <a:pt x="134" y="484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79"/>
                    <a:pt x="135" y="476"/>
                    <a:pt x="139" y="474"/>
                  </a:cubicBezTo>
                  <a:cubicBezTo>
                    <a:pt x="142" y="471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7" y="462"/>
                    <a:pt x="151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1" y="473"/>
                    <a:pt x="191" y="473"/>
                    <a:pt x="191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2"/>
                    <a:pt x="230" y="465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7"/>
                    <a:pt x="235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2"/>
                    <a:pt x="276" y="482"/>
                    <a:pt x="276" y="482"/>
                  </a:cubicBezTo>
                  <a:cubicBezTo>
                    <a:pt x="285" y="480"/>
                    <a:pt x="285" y="480"/>
                    <a:pt x="285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2"/>
                    <a:pt x="334" y="471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7"/>
                    <a:pt x="368" y="467"/>
                    <a:pt x="368" y="467"/>
                  </a:cubicBezTo>
                  <a:cubicBezTo>
                    <a:pt x="371" y="465"/>
                    <a:pt x="374" y="464"/>
                    <a:pt x="377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8"/>
                    <a:pt x="395" y="468"/>
                    <a:pt x="395" y="468"/>
                  </a:cubicBezTo>
                  <a:cubicBezTo>
                    <a:pt x="413" y="472"/>
                    <a:pt x="413" y="472"/>
                    <a:pt x="413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3"/>
                    <a:pt x="429" y="483"/>
                    <a:pt x="429" y="483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3" y="491"/>
                    <a:pt x="473" y="491"/>
                    <a:pt x="473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1" y="468"/>
                    <a:pt x="471" y="468"/>
                    <a:pt x="471" y="468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9" y="446"/>
                    <a:pt x="479" y="446"/>
                    <a:pt x="479" y="446"/>
                  </a:cubicBezTo>
                  <a:cubicBezTo>
                    <a:pt x="479" y="444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1" y="427"/>
                    <a:pt x="461" y="427"/>
                    <a:pt x="461" y="427"/>
                  </a:cubicBezTo>
                  <a:cubicBezTo>
                    <a:pt x="462" y="419"/>
                    <a:pt x="462" y="419"/>
                    <a:pt x="462" y="419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5" y="396"/>
                    <a:pt x="495" y="396"/>
                    <a:pt x="495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2"/>
                    <a:pt x="521" y="392"/>
                    <a:pt x="521" y="392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6"/>
                    <a:pt x="545" y="386"/>
                    <a:pt x="545" y="386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0"/>
                    <a:pt x="547" y="380"/>
                    <a:pt x="547" y="380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4"/>
                    <a:pt x="544" y="374"/>
                    <a:pt x="544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5" y="367"/>
                    <a:pt x="545" y="367"/>
                    <a:pt x="545" y="367"/>
                  </a:cubicBezTo>
                  <a:cubicBezTo>
                    <a:pt x="545" y="359"/>
                    <a:pt x="545" y="359"/>
                    <a:pt x="545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1"/>
                    <a:pt x="543" y="351"/>
                    <a:pt x="543" y="351"/>
                  </a:cubicBezTo>
                  <a:cubicBezTo>
                    <a:pt x="547" y="343"/>
                    <a:pt x="547" y="343"/>
                    <a:pt x="547" y="343"/>
                  </a:cubicBezTo>
                  <a:cubicBezTo>
                    <a:pt x="549" y="340"/>
                    <a:pt x="551" y="338"/>
                    <a:pt x="553" y="338"/>
                  </a:cubicBezTo>
                  <a:cubicBezTo>
                    <a:pt x="563" y="338"/>
                    <a:pt x="563" y="338"/>
                    <a:pt x="563" y="338"/>
                  </a:cubicBezTo>
                  <a:cubicBezTo>
                    <a:pt x="565" y="338"/>
                    <a:pt x="567" y="338"/>
                    <a:pt x="569" y="336"/>
                  </a:cubicBezTo>
                  <a:cubicBezTo>
                    <a:pt x="585" y="315"/>
                    <a:pt x="585" y="315"/>
                    <a:pt x="585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7"/>
                    <a:pt x="593" y="307"/>
                    <a:pt x="593" y="307"/>
                  </a:cubicBezTo>
                  <a:cubicBezTo>
                    <a:pt x="594" y="306"/>
                    <a:pt x="594" y="306"/>
                    <a:pt x="594" y="306"/>
                  </a:cubicBezTo>
                  <a:cubicBezTo>
                    <a:pt x="597" y="306"/>
                    <a:pt x="599" y="304"/>
                    <a:pt x="601" y="304"/>
                  </a:cubicBezTo>
                  <a:cubicBezTo>
                    <a:pt x="603" y="302"/>
                    <a:pt x="603" y="302"/>
                    <a:pt x="603" y="302"/>
                  </a:cubicBezTo>
                  <a:cubicBezTo>
                    <a:pt x="605" y="298"/>
                    <a:pt x="608" y="296"/>
                    <a:pt x="609" y="296"/>
                  </a:cubicBezTo>
                  <a:cubicBezTo>
                    <a:pt x="623" y="299"/>
                    <a:pt x="623" y="299"/>
                    <a:pt x="623" y="299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0"/>
                    <a:pt x="648" y="290"/>
                    <a:pt x="648" y="290"/>
                  </a:cubicBezTo>
                  <a:cubicBezTo>
                    <a:pt x="648" y="281"/>
                    <a:pt x="648" y="281"/>
                    <a:pt x="648" y="281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lnTo>
                    <a:pt x="651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4" name="Freeform 10"/>
            <p:cNvSpPr/>
            <p:nvPr/>
          </p:nvSpPr>
          <p:spPr bwMode="auto">
            <a:xfrm rot="175386">
              <a:off x="4013163" y="3500872"/>
              <a:ext cx="1227759" cy="881585"/>
            </a:xfrm>
            <a:custGeom>
              <a:avLst/>
              <a:gdLst>
                <a:gd name="T0" fmla="*/ 241 w 406"/>
                <a:gd name="T1" fmla="*/ 29 h 291"/>
                <a:gd name="T2" fmla="*/ 228 w 406"/>
                <a:gd name="T3" fmla="*/ 42 h 291"/>
                <a:gd name="T4" fmla="*/ 190 w 406"/>
                <a:gd name="T5" fmla="*/ 14 h 291"/>
                <a:gd name="T6" fmla="*/ 178 w 406"/>
                <a:gd name="T7" fmla="*/ 9 h 291"/>
                <a:gd name="T8" fmla="*/ 144 w 406"/>
                <a:gd name="T9" fmla="*/ 2 h 291"/>
                <a:gd name="T10" fmla="*/ 114 w 406"/>
                <a:gd name="T11" fmla="*/ 5 h 291"/>
                <a:gd name="T12" fmla="*/ 98 w 406"/>
                <a:gd name="T13" fmla="*/ 10 h 291"/>
                <a:gd name="T14" fmla="*/ 72 w 406"/>
                <a:gd name="T15" fmla="*/ 13 h 291"/>
                <a:gd name="T16" fmla="*/ 41 w 406"/>
                <a:gd name="T17" fmla="*/ 20 h 291"/>
                <a:gd name="T18" fmla="*/ 49 w 406"/>
                <a:gd name="T19" fmla="*/ 45 h 291"/>
                <a:gd name="T20" fmla="*/ 62 w 406"/>
                <a:gd name="T21" fmla="*/ 65 h 291"/>
                <a:gd name="T22" fmla="*/ 52 w 406"/>
                <a:gd name="T23" fmla="*/ 89 h 291"/>
                <a:gd name="T24" fmla="*/ 56 w 406"/>
                <a:gd name="T25" fmla="*/ 102 h 291"/>
                <a:gd name="T26" fmla="*/ 30 w 406"/>
                <a:gd name="T27" fmla="*/ 105 h 291"/>
                <a:gd name="T28" fmla="*/ 10 w 406"/>
                <a:gd name="T29" fmla="*/ 121 h 291"/>
                <a:gd name="T30" fmla="*/ 2 w 406"/>
                <a:gd name="T31" fmla="*/ 136 h 291"/>
                <a:gd name="T32" fmla="*/ 5 w 406"/>
                <a:gd name="T33" fmla="*/ 169 h 291"/>
                <a:gd name="T34" fmla="*/ 8 w 406"/>
                <a:gd name="T35" fmla="*/ 197 h 291"/>
                <a:gd name="T36" fmla="*/ 38 w 406"/>
                <a:gd name="T37" fmla="*/ 209 h 291"/>
                <a:gd name="T38" fmla="*/ 50 w 406"/>
                <a:gd name="T39" fmla="*/ 217 h 291"/>
                <a:gd name="T40" fmla="*/ 63 w 406"/>
                <a:gd name="T41" fmla="*/ 229 h 291"/>
                <a:gd name="T42" fmla="*/ 93 w 406"/>
                <a:gd name="T43" fmla="*/ 241 h 291"/>
                <a:gd name="T44" fmla="*/ 136 w 406"/>
                <a:gd name="T45" fmla="*/ 250 h 291"/>
                <a:gd name="T46" fmla="*/ 158 w 406"/>
                <a:gd name="T47" fmla="*/ 256 h 291"/>
                <a:gd name="T48" fmla="*/ 170 w 406"/>
                <a:gd name="T49" fmla="*/ 268 h 291"/>
                <a:gd name="T50" fmla="*/ 174 w 406"/>
                <a:gd name="T51" fmla="*/ 277 h 291"/>
                <a:gd name="T52" fmla="*/ 183 w 406"/>
                <a:gd name="T53" fmla="*/ 289 h 291"/>
                <a:gd name="T54" fmla="*/ 195 w 406"/>
                <a:gd name="T55" fmla="*/ 284 h 291"/>
                <a:gd name="T56" fmla="*/ 210 w 406"/>
                <a:gd name="T57" fmla="*/ 279 h 291"/>
                <a:gd name="T58" fmla="*/ 222 w 406"/>
                <a:gd name="T59" fmla="*/ 276 h 291"/>
                <a:gd name="T60" fmla="*/ 226 w 406"/>
                <a:gd name="T61" fmla="*/ 261 h 291"/>
                <a:gd name="T62" fmla="*/ 242 w 406"/>
                <a:gd name="T63" fmla="*/ 235 h 291"/>
                <a:gd name="T64" fmla="*/ 239 w 406"/>
                <a:gd name="T65" fmla="*/ 210 h 291"/>
                <a:gd name="T66" fmla="*/ 246 w 406"/>
                <a:gd name="T67" fmla="*/ 203 h 291"/>
                <a:gd name="T68" fmla="*/ 278 w 406"/>
                <a:gd name="T69" fmla="*/ 213 h 291"/>
                <a:gd name="T70" fmla="*/ 284 w 406"/>
                <a:gd name="T71" fmla="*/ 231 h 291"/>
                <a:gd name="T72" fmla="*/ 299 w 406"/>
                <a:gd name="T73" fmla="*/ 249 h 291"/>
                <a:gd name="T74" fmla="*/ 325 w 406"/>
                <a:gd name="T75" fmla="*/ 259 h 291"/>
                <a:gd name="T76" fmla="*/ 332 w 406"/>
                <a:gd name="T77" fmla="*/ 261 h 291"/>
                <a:gd name="T78" fmla="*/ 350 w 406"/>
                <a:gd name="T79" fmla="*/ 254 h 291"/>
                <a:gd name="T80" fmla="*/ 361 w 406"/>
                <a:gd name="T81" fmla="*/ 236 h 291"/>
                <a:gd name="T82" fmla="*/ 346 w 406"/>
                <a:gd name="T83" fmla="*/ 229 h 291"/>
                <a:gd name="T84" fmla="*/ 367 w 406"/>
                <a:gd name="T85" fmla="*/ 203 h 291"/>
                <a:gd name="T86" fmla="*/ 376 w 406"/>
                <a:gd name="T87" fmla="*/ 175 h 291"/>
                <a:gd name="T88" fmla="*/ 402 w 406"/>
                <a:gd name="T89" fmla="*/ 145 h 291"/>
                <a:gd name="T90" fmla="*/ 400 w 406"/>
                <a:gd name="T91" fmla="*/ 127 h 291"/>
                <a:gd name="T92" fmla="*/ 382 w 406"/>
                <a:gd name="T93" fmla="*/ 84 h 291"/>
                <a:gd name="T94" fmla="*/ 368 w 406"/>
                <a:gd name="T95" fmla="*/ 79 h 291"/>
                <a:gd name="T96" fmla="*/ 336 w 406"/>
                <a:gd name="T97" fmla="*/ 50 h 291"/>
                <a:gd name="T98" fmla="*/ 328 w 406"/>
                <a:gd name="T99" fmla="*/ 53 h 291"/>
                <a:gd name="T100" fmla="*/ 308 w 406"/>
                <a:gd name="T101" fmla="*/ 39 h 291"/>
                <a:gd name="T102" fmla="*/ 281 w 406"/>
                <a:gd name="T103" fmla="*/ 25 h 291"/>
                <a:gd name="T104" fmla="*/ 272 w 406"/>
                <a:gd name="T105" fmla="*/ 27 h 291"/>
                <a:gd name="T106" fmla="*/ 242 w 406"/>
                <a:gd name="T107" fmla="*/ 1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1">
                  <a:moveTo>
                    <a:pt x="242" y="15"/>
                  </a:moveTo>
                  <a:cubicBezTo>
                    <a:pt x="238" y="18"/>
                    <a:pt x="238" y="18"/>
                    <a:pt x="238" y="18"/>
                  </a:cubicBezTo>
                  <a:cubicBezTo>
                    <a:pt x="238" y="19"/>
                    <a:pt x="239" y="23"/>
                    <a:pt x="240" y="28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36" y="39"/>
                    <a:pt x="236" y="39"/>
                    <a:pt x="236" y="39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4"/>
                    <a:pt x="118" y="5"/>
                    <a:pt x="114" y="5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8" y="54"/>
                    <a:pt x="60" y="56"/>
                    <a:pt x="60" y="59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5" y="104"/>
                    <a:pt x="54" y="106"/>
                    <a:pt x="53" y="107"/>
                  </a:cubicBezTo>
                  <a:cubicBezTo>
                    <a:pt x="50" y="109"/>
                    <a:pt x="46" y="109"/>
                    <a:pt x="40" y="107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9" y="124"/>
                    <a:pt x="7" y="125"/>
                    <a:pt x="4" y="125"/>
                  </a:cubicBezTo>
                  <a:cubicBezTo>
                    <a:pt x="3" y="126"/>
                    <a:pt x="2" y="127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4" y="139"/>
                    <a:pt x="6" y="141"/>
                    <a:pt x="7" y="142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9" y="157"/>
                    <a:pt x="8" y="159"/>
                    <a:pt x="8" y="16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7" y="194"/>
                    <a:pt x="8" y="195"/>
                    <a:pt x="8" y="197"/>
                  </a:cubicBezTo>
                  <a:cubicBezTo>
                    <a:pt x="13" y="203"/>
                    <a:pt x="13" y="203"/>
                    <a:pt x="13" y="203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23" y="214"/>
                    <a:pt x="25" y="215"/>
                    <a:pt x="26" y="215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5" y="209"/>
                    <a:pt x="36" y="209"/>
                    <a:pt x="38" y="209"/>
                  </a:cubicBezTo>
                  <a:cubicBezTo>
                    <a:pt x="40" y="209"/>
                    <a:pt x="42" y="210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50" y="217"/>
                    <a:pt x="50" y="217"/>
                    <a:pt x="50" y="217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5" y="229"/>
                    <a:pt x="66" y="231"/>
                    <a:pt x="68" y="232"/>
                  </a:cubicBezTo>
                  <a:cubicBezTo>
                    <a:pt x="68" y="233"/>
                    <a:pt x="73" y="235"/>
                    <a:pt x="80" y="237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4" y="241"/>
                    <a:pt x="94" y="241"/>
                    <a:pt x="94" y="241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36" y="250"/>
                    <a:pt x="136" y="250"/>
                    <a:pt x="136" y="250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62" y="263"/>
                    <a:pt x="162" y="263"/>
                    <a:pt x="162" y="263"/>
                  </a:cubicBezTo>
                  <a:cubicBezTo>
                    <a:pt x="166" y="266"/>
                    <a:pt x="166" y="266"/>
                    <a:pt x="166" y="266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7" y="287"/>
                    <a:pt x="177" y="287"/>
                    <a:pt x="177" y="287"/>
                  </a:cubicBezTo>
                  <a:cubicBezTo>
                    <a:pt x="182" y="289"/>
                    <a:pt x="182" y="289"/>
                    <a:pt x="182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8" y="291"/>
                    <a:pt x="188" y="291"/>
                    <a:pt x="188" y="291"/>
                  </a:cubicBezTo>
                  <a:cubicBezTo>
                    <a:pt x="194" y="290"/>
                    <a:pt x="194" y="290"/>
                    <a:pt x="194" y="290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6" y="283"/>
                    <a:pt x="196" y="283"/>
                    <a:pt x="196" y="283"/>
                  </a:cubicBezTo>
                  <a:cubicBezTo>
                    <a:pt x="202" y="277"/>
                    <a:pt x="202" y="277"/>
                    <a:pt x="202" y="277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4" y="287"/>
                    <a:pt x="214" y="287"/>
                    <a:pt x="214" y="287"/>
                  </a:cubicBezTo>
                  <a:cubicBezTo>
                    <a:pt x="221" y="285"/>
                    <a:pt x="221" y="285"/>
                    <a:pt x="221" y="28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6" y="262"/>
                    <a:pt x="226" y="262"/>
                    <a:pt x="226" y="262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32" y="248"/>
                    <a:pt x="232" y="248"/>
                    <a:pt x="232" y="248"/>
                  </a:cubicBezTo>
                  <a:cubicBezTo>
                    <a:pt x="238" y="246"/>
                    <a:pt x="238" y="246"/>
                    <a:pt x="238" y="246"/>
                  </a:cubicBezTo>
                  <a:cubicBezTo>
                    <a:pt x="236" y="235"/>
                    <a:pt x="236" y="235"/>
                    <a:pt x="236" y="235"/>
                  </a:cubicBezTo>
                  <a:cubicBezTo>
                    <a:pt x="242" y="235"/>
                    <a:pt x="242" y="235"/>
                    <a:pt x="242" y="235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9" y="210"/>
                    <a:pt x="239" y="210"/>
                    <a:pt x="239" y="210"/>
                  </a:cubicBezTo>
                  <a:cubicBezTo>
                    <a:pt x="239" y="209"/>
                    <a:pt x="239" y="209"/>
                    <a:pt x="239" y="209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5" y="203"/>
                    <a:pt x="245" y="203"/>
                    <a:pt x="245" y="203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66" y="207"/>
                    <a:pt x="266" y="207"/>
                    <a:pt x="266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4"/>
                    <a:pt x="278" y="214"/>
                    <a:pt x="278" y="214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80" y="226"/>
                    <a:pt x="280" y="226"/>
                    <a:pt x="280" y="226"/>
                  </a:cubicBezTo>
                  <a:cubicBezTo>
                    <a:pt x="280" y="229"/>
                    <a:pt x="282" y="230"/>
                    <a:pt x="284" y="231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88" y="231"/>
                    <a:pt x="290" y="233"/>
                    <a:pt x="290" y="235"/>
                  </a:cubicBezTo>
                  <a:cubicBezTo>
                    <a:pt x="291" y="237"/>
                    <a:pt x="292" y="240"/>
                    <a:pt x="295" y="243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1" y="253"/>
                    <a:pt x="301" y="253"/>
                    <a:pt x="301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6" y="256"/>
                    <a:pt x="316" y="256"/>
                    <a:pt x="316" y="256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30" y="267"/>
                    <a:pt x="330" y="267"/>
                    <a:pt x="330" y="267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59"/>
                    <a:pt x="332" y="259"/>
                    <a:pt x="332" y="259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51" y="257"/>
                    <a:pt x="351" y="255"/>
                    <a:pt x="350" y="254"/>
                  </a:cubicBezTo>
                  <a:cubicBezTo>
                    <a:pt x="349" y="251"/>
                    <a:pt x="348" y="249"/>
                    <a:pt x="348" y="247"/>
                  </a:cubicBezTo>
                  <a:cubicBezTo>
                    <a:pt x="348" y="243"/>
                    <a:pt x="348" y="241"/>
                    <a:pt x="349" y="240"/>
                  </a:cubicBezTo>
                  <a:cubicBezTo>
                    <a:pt x="350" y="239"/>
                    <a:pt x="351" y="239"/>
                    <a:pt x="353" y="239"/>
                  </a:cubicBezTo>
                  <a:cubicBezTo>
                    <a:pt x="360" y="241"/>
                    <a:pt x="360" y="241"/>
                    <a:pt x="360" y="241"/>
                  </a:cubicBezTo>
                  <a:cubicBezTo>
                    <a:pt x="361" y="236"/>
                    <a:pt x="361" y="236"/>
                    <a:pt x="361" y="236"/>
                  </a:cubicBezTo>
                  <a:cubicBezTo>
                    <a:pt x="348" y="230"/>
                    <a:pt x="348" y="230"/>
                    <a:pt x="348" y="230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4" y="213"/>
                    <a:pt x="344" y="213"/>
                    <a:pt x="344" y="213"/>
                  </a:cubicBezTo>
                  <a:cubicBezTo>
                    <a:pt x="345" y="203"/>
                    <a:pt x="345" y="203"/>
                    <a:pt x="345" y="203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72" y="198"/>
                    <a:pt x="372" y="198"/>
                    <a:pt x="372" y="198"/>
                  </a:cubicBezTo>
                  <a:cubicBezTo>
                    <a:pt x="374" y="196"/>
                    <a:pt x="373" y="195"/>
                    <a:pt x="372" y="194"/>
                  </a:cubicBezTo>
                  <a:cubicBezTo>
                    <a:pt x="367" y="192"/>
                    <a:pt x="364" y="190"/>
                    <a:pt x="364" y="187"/>
                  </a:cubicBezTo>
                  <a:cubicBezTo>
                    <a:pt x="364" y="186"/>
                    <a:pt x="364" y="185"/>
                    <a:pt x="366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4"/>
                    <a:pt x="386" y="174"/>
                    <a:pt x="386" y="174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1" y="157"/>
                    <a:pt x="391" y="157"/>
                    <a:pt x="391" y="157"/>
                  </a:cubicBezTo>
                  <a:cubicBezTo>
                    <a:pt x="398" y="155"/>
                    <a:pt x="398" y="155"/>
                    <a:pt x="398" y="155"/>
                  </a:cubicBezTo>
                  <a:cubicBezTo>
                    <a:pt x="400" y="149"/>
                    <a:pt x="402" y="146"/>
                    <a:pt x="402" y="145"/>
                  </a:cubicBezTo>
                  <a:cubicBezTo>
                    <a:pt x="406" y="138"/>
                    <a:pt x="406" y="138"/>
                    <a:pt x="406" y="13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396" y="114"/>
                    <a:pt x="396" y="114"/>
                    <a:pt x="396" y="114"/>
                  </a:cubicBezTo>
                  <a:cubicBezTo>
                    <a:pt x="396" y="113"/>
                    <a:pt x="396" y="113"/>
                    <a:pt x="396" y="113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89" y="91"/>
                    <a:pt x="389" y="91"/>
                    <a:pt x="389" y="91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1" y="75"/>
                    <a:pt x="381" y="75"/>
                    <a:pt x="381" y="75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36" y="50"/>
                    <a:pt x="336" y="50"/>
                    <a:pt x="336" y="50"/>
                  </a:cubicBezTo>
                  <a:cubicBezTo>
                    <a:pt x="332" y="47"/>
                    <a:pt x="332" y="47"/>
                    <a:pt x="332" y="47"/>
                  </a:cubicBezTo>
                  <a:cubicBezTo>
                    <a:pt x="329" y="51"/>
                    <a:pt x="329" y="51"/>
                    <a:pt x="329" y="51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5" y="38"/>
                    <a:pt x="302" y="35"/>
                    <a:pt x="298" y="31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92" y="26"/>
                    <a:pt x="292" y="26"/>
                    <a:pt x="292" y="26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58" y="24"/>
                    <a:pt x="250" y="20"/>
                    <a:pt x="2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5" name="Freeform 11"/>
            <p:cNvSpPr/>
            <p:nvPr/>
          </p:nvSpPr>
          <p:spPr bwMode="auto">
            <a:xfrm rot="175386">
              <a:off x="4684727" y="4149309"/>
              <a:ext cx="1061385" cy="932586"/>
            </a:xfrm>
            <a:custGeom>
              <a:avLst/>
              <a:gdLst>
                <a:gd name="T0" fmla="*/ 10 w 351"/>
                <a:gd name="T1" fmla="*/ 14 h 308"/>
                <a:gd name="T2" fmla="*/ 9 w 351"/>
                <a:gd name="T3" fmla="*/ 35 h 308"/>
                <a:gd name="T4" fmla="*/ 5 w 351"/>
                <a:gd name="T5" fmla="*/ 57 h 308"/>
                <a:gd name="T6" fmla="*/ 19 w 351"/>
                <a:gd name="T7" fmla="*/ 69 h 308"/>
                <a:gd name="T8" fmla="*/ 35 w 351"/>
                <a:gd name="T9" fmla="*/ 97 h 308"/>
                <a:gd name="T10" fmla="*/ 37 w 351"/>
                <a:gd name="T11" fmla="*/ 122 h 308"/>
                <a:gd name="T12" fmla="*/ 45 w 351"/>
                <a:gd name="T13" fmla="*/ 143 h 308"/>
                <a:gd name="T14" fmla="*/ 50 w 351"/>
                <a:gd name="T15" fmla="*/ 175 h 308"/>
                <a:gd name="T16" fmla="*/ 47 w 351"/>
                <a:gd name="T17" fmla="*/ 218 h 308"/>
                <a:gd name="T18" fmla="*/ 55 w 351"/>
                <a:gd name="T19" fmla="*/ 231 h 308"/>
                <a:gd name="T20" fmla="*/ 62 w 351"/>
                <a:gd name="T21" fmla="*/ 213 h 308"/>
                <a:gd name="T22" fmla="*/ 78 w 351"/>
                <a:gd name="T23" fmla="*/ 220 h 308"/>
                <a:gd name="T24" fmla="*/ 85 w 351"/>
                <a:gd name="T25" fmla="*/ 237 h 308"/>
                <a:gd name="T26" fmla="*/ 102 w 351"/>
                <a:gd name="T27" fmla="*/ 239 h 308"/>
                <a:gd name="T28" fmla="*/ 119 w 351"/>
                <a:gd name="T29" fmla="*/ 279 h 308"/>
                <a:gd name="T30" fmla="*/ 123 w 351"/>
                <a:gd name="T31" fmla="*/ 299 h 308"/>
                <a:gd name="T32" fmla="*/ 131 w 351"/>
                <a:gd name="T33" fmla="*/ 308 h 308"/>
                <a:gd name="T34" fmla="*/ 153 w 351"/>
                <a:gd name="T35" fmla="*/ 293 h 308"/>
                <a:gd name="T36" fmla="*/ 164 w 351"/>
                <a:gd name="T37" fmla="*/ 268 h 308"/>
                <a:gd name="T38" fmla="*/ 173 w 351"/>
                <a:gd name="T39" fmla="*/ 255 h 308"/>
                <a:gd name="T40" fmla="*/ 187 w 351"/>
                <a:gd name="T41" fmla="*/ 235 h 308"/>
                <a:gd name="T42" fmla="*/ 195 w 351"/>
                <a:gd name="T43" fmla="*/ 218 h 308"/>
                <a:gd name="T44" fmla="*/ 221 w 351"/>
                <a:gd name="T45" fmla="*/ 225 h 308"/>
                <a:gd name="T46" fmla="*/ 229 w 351"/>
                <a:gd name="T47" fmla="*/ 236 h 308"/>
                <a:gd name="T48" fmla="*/ 240 w 351"/>
                <a:gd name="T49" fmla="*/ 233 h 308"/>
                <a:gd name="T50" fmla="*/ 255 w 351"/>
                <a:gd name="T51" fmla="*/ 249 h 308"/>
                <a:gd name="T52" fmla="*/ 275 w 351"/>
                <a:gd name="T53" fmla="*/ 233 h 308"/>
                <a:gd name="T54" fmla="*/ 264 w 351"/>
                <a:gd name="T55" fmla="*/ 229 h 308"/>
                <a:gd name="T56" fmla="*/ 259 w 351"/>
                <a:gd name="T57" fmla="*/ 210 h 308"/>
                <a:gd name="T58" fmla="*/ 275 w 351"/>
                <a:gd name="T59" fmla="*/ 209 h 308"/>
                <a:gd name="T60" fmla="*/ 259 w 351"/>
                <a:gd name="T61" fmla="*/ 187 h 308"/>
                <a:gd name="T62" fmla="*/ 255 w 351"/>
                <a:gd name="T63" fmla="*/ 163 h 308"/>
                <a:gd name="T64" fmla="*/ 303 w 351"/>
                <a:gd name="T65" fmla="*/ 143 h 308"/>
                <a:gd name="T66" fmla="*/ 327 w 351"/>
                <a:gd name="T67" fmla="*/ 121 h 308"/>
                <a:gd name="T68" fmla="*/ 333 w 351"/>
                <a:gd name="T69" fmla="*/ 111 h 308"/>
                <a:gd name="T70" fmla="*/ 343 w 351"/>
                <a:gd name="T71" fmla="*/ 85 h 308"/>
                <a:gd name="T72" fmla="*/ 325 w 351"/>
                <a:gd name="T73" fmla="*/ 78 h 308"/>
                <a:gd name="T74" fmla="*/ 315 w 351"/>
                <a:gd name="T75" fmla="*/ 68 h 308"/>
                <a:gd name="T76" fmla="*/ 304 w 351"/>
                <a:gd name="T77" fmla="*/ 73 h 308"/>
                <a:gd name="T78" fmla="*/ 298 w 351"/>
                <a:gd name="T79" fmla="*/ 63 h 308"/>
                <a:gd name="T80" fmla="*/ 287 w 351"/>
                <a:gd name="T81" fmla="*/ 62 h 308"/>
                <a:gd name="T82" fmla="*/ 263 w 351"/>
                <a:gd name="T83" fmla="*/ 58 h 308"/>
                <a:gd name="T84" fmla="*/ 253 w 351"/>
                <a:gd name="T85" fmla="*/ 59 h 308"/>
                <a:gd name="T86" fmla="*/ 219 w 351"/>
                <a:gd name="T87" fmla="*/ 55 h 308"/>
                <a:gd name="T88" fmla="*/ 217 w 351"/>
                <a:gd name="T89" fmla="*/ 39 h 308"/>
                <a:gd name="T90" fmla="*/ 180 w 351"/>
                <a:gd name="T91" fmla="*/ 16 h 308"/>
                <a:gd name="T92" fmla="*/ 163 w 351"/>
                <a:gd name="T93" fmla="*/ 5 h 308"/>
                <a:gd name="T94" fmla="*/ 160 w 351"/>
                <a:gd name="T95" fmla="*/ 31 h 308"/>
                <a:gd name="T96" fmla="*/ 140 w 351"/>
                <a:gd name="T97" fmla="*/ 33 h 308"/>
                <a:gd name="T98" fmla="*/ 131 w 351"/>
                <a:gd name="T99" fmla="*/ 41 h 308"/>
                <a:gd name="T100" fmla="*/ 122 w 351"/>
                <a:gd name="T101" fmla="*/ 55 h 308"/>
                <a:gd name="T102" fmla="*/ 95 w 351"/>
                <a:gd name="T103" fmla="*/ 67 h 308"/>
                <a:gd name="T104" fmla="*/ 77 w 351"/>
                <a:gd name="T105" fmla="*/ 50 h 308"/>
                <a:gd name="T106" fmla="*/ 63 w 351"/>
                <a:gd name="T107" fmla="*/ 47 h 308"/>
                <a:gd name="T108" fmla="*/ 49 w 351"/>
                <a:gd name="T109" fmla="*/ 31 h 308"/>
                <a:gd name="T110" fmla="*/ 34 w 351"/>
                <a:gd name="T111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8">
                  <a:moveTo>
                    <a:pt x="33" y="7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3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9"/>
                    <a:pt x="37" y="115"/>
                    <a:pt x="37" y="122"/>
                  </a:cubicBezTo>
                  <a:cubicBezTo>
                    <a:pt x="41" y="127"/>
                    <a:pt x="42" y="131"/>
                    <a:pt x="42" y="133"/>
                  </a:cubicBezTo>
                  <a:cubicBezTo>
                    <a:pt x="42" y="135"/>
                    <a:pt x="43" y="138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3"/>
                    <a:pt x="45" y="157"/>
                  </a:cubicBezTo>
                  <a:cubicBezTo>
                    <a:pt x="43" y="160"/>
                    <a:pt x="45" y="165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5" y="192"/>
                    <a:pt x="45" y="194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13"/>
                    <a:pt x="43" y="216"/>
                    <a:pt x="45" y="217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51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29"/>
                    <a:pt x="57" y="228"/>
                    <a:pt x="58" y="226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1" y="223"/>
                    <a:pt x="61" y="222"/>
                    <a:pt x="63" y="220"/>
                  </a:cubicBezTo>
                  <a:cubicBezTo>
                    <a:pt x="63" y="218"/>
                    <a:pt x="63" y="215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70" y="209"/>
                    <a:pt x="73" y="209"/>
                    <a:pt x="75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9" y="239"/>
                    <a:pt x="89" y="239"/>
                    <a:pt x="89" y="239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7" y="233"/>
                    <a:pt x="97" y="233"/>
                    <a:pt x="97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19" y="278"/>
                    <a:pt x="119" y="278"/>
                    <a:pt x="119" y="278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3" y="299"/>
                    <a:pt x="123" y="299"/>
                    <a:pt x="123" y="299"/>
                  </a:cubicBezTo>
                  <a:cubicBezTo>
                    <a:pt x="125" y="295"/>
                    <a:pt x="128" y="293"/>
                    <a:pt x="129" y="293"/>
                  </a:cubicBezTo>
                  <a:cubicBezTo>
                    <a:pt x="131" y="294"/>
                    <a:pt x="131" y="295"/>
                    <a:pt x="131" y="296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8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7" y="295"/>
                    <a:pt x="149" y="293"/>
                    <a:pt x="153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67" y="279"/>
                    <a:pt x="167" y="279"/>
                    <a:pt x="167" y="279"/>
                  </a:cubicBezTo>
                  <a:cubicBezTo>
                    <a:pt x="165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7" y="235"/>
                    <a:pt x="187" y="235"/>
                    <a:pt x="187" y="235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9" y="236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6"/>
                    <a:pt x="278" y="236"/>
                    <a:pt x="278" y="23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5" y="173"/>
                    <a:pt x="255" y="173"/>
                    <a:pt x="255" y="173"/>
                  </a:cubicBezTo>
                  <a:cubicBezTo>
                    <a:pt x="255" y="163"/>
                    <a:pt x="255" y="163"/>
                    <a:pt x="255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1" y="157"/>
                    <a:pt x="271" y="157"/>
                    <a:pt x="271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3" y="139"/>
                    <a:pt x="313" y="139"/>
                    <a:pt x="313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29"/>
                    <a:pt x="317" y="129"/>
                    <a:pt x="317" y="129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2"/>
                    <a:pt x="333" y="112"/>
                    <a:pt x="333" y="112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7" y="107"/>
                    <a:pt x="337" y="107"/>
                    <a:pt x="337" y="107"/>
                  </a:cubicBezTo>
                  <a:cubicBezTo>
                    <a:pt x="341" y="99"/>
                    <a:pt x="341" y="99"/>
                    <a:pt x="341" y="99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5"/>
                    <a:pt x="343" y="85"/>
                    <a:pt x="343" y="85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79"/>
                    <a:pt x="351" y="79"/>
                    <a:pt x="351" y="79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8"/>
                    <a:pt x="325" y="78"/>
                    <a:pt x="325" y="78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1"/>
                    <a:pt x="302" y="69"/>
                  </a:cubicBezTo>
                  <a:cubicBezTo>
                    <a:pt x="302" y="67"/>
                    <a:pt x="301" y="65"/>
                    <a:pt x="299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4" y="57"/>
                    <a:pt x="294" y="57"/>
                    <a:pt x="294" y="57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2"/>
                    <a:pt x="259" y="52"/>
                    <a:pt x="259" y="52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3" y="60"/>
                    <a:pt x="233" y="60"/>
                    <a:pt x="233" y="60"/>
                  </a:cubicBezTo>
                  <a:cubicBezTo>
                    <a:pt x="226" y="59"/>
                    <a:pt x="226" y="59"/>
                    <a:pt x="226" y="59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4"/>
                    <a:pt x="156" y="35"/>
                    <a:pt x="153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3" y="51"/>
                    <a:pt x="123" y="53"/>
                    <a:pt x="122" y="55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9" y="59"/>
                    <a:pt x="116" y="60"/>
                    <a:pt x="111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6" y="38"/>
                    <a:pt x="54" y="35"/>
                    <a:pt x="53" y="33"/>
                  </a:cubicBezTo>
                  <a:cubicBezTo>
                    <a:pt x="53" y="32"/>
                    <a:pt x="53" y="31"/>
                    <a:pt x="5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29"/>
                    <a:pt x="44" y="27"/>
                    <a:pt x="43" y="2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7" name="Freeform 12"/>
            <p:cNvSpPr/>
            <p:nvPr/>
          </p:nvSpPr>
          <p:spPr bwMode="auto">
            <a:xfrm rot="175386">
              <a:off x="2932348" y="3702445"/>
              <a:ext cx="1904180" cy="1156017"/>
            </a:xfrm>
            <a:custGeom>
              <a:avLst/>
              <a:gdLst>
                <a:gd name="T0" fmla="*/ 67 w 629"/>
                <a:gd name="T1" fmla="*/ 18 h 382"/>
                <a:gd name="T2" fmla="*/ 34 w 629"/>
                <a:gd name="T3" fmla="*/ 29 h 382"/>
                <a:gd name="T4" fmla="*/ 21 w 629"/>
                <a:gd name="T5" fmla="*/ 54 h 382"/>
                <a:gd name="T6" fmla="*/ 10 w 629"/>
                <a:gd name="T7" fmla="*/ 105 h 382"/>
                <a:gd name="T8" fmla="*/ 9 w 629"/>
                <a:gd name="T9" fmla="*/ 119 h 382"/>
                <a:gd name="T10" fmla="*/ 31 w 629"/>
                <a:gd name="T11" fmla="*/ 166 h 382"/>
                <a:gd name="T12" fmla="*/ 65 w 629"/>
                <a:gd name="T13" fmla="*/ 204 h 382"/>
                <a:gd name="T14" fmla="*/ 92 w 629"/>
                <a:gd name="T15" fmla="*/ 196 h 382"/>
                <a:gd name="T16" fmla="*/ 118 w 629"/>
                <a:gd name="T17" fmla="*/ 230 h 382"/>
                <a:gd name="T18" fmla="*/ 145 w 629"/>
                <a:gd name="T19" fmla="*/ 250 h 382"/>
                <a:gd name="T20" fmla="*/ 157 w 629"/>
                <a:gd name="T21" fmla="*/ 271 h 382"/>
                <a:gd name="T22" fmla="*/ 189 w 629"/>
                <a:gd name="T23" fmla="*/ 293 h 382"/>
                <a:gd name="T24" fmla="*/ 204 w 629"/>
                <a:gd name="T25" fmla="*/ 302 h 382"/>
                <a:gd name="T26" fmla="*/ 236 w 629"/>
                <a:gd name="T27" fmla="*/ 314 h 382"/>
                <a:gd name="T28" fmla="*/ 299 w 629"/>
                <a:gd name="T29" fmla="*/ 324 h 382"/>
                <a:gd name="T30" fmla="*/ 297 w 629"/>
                <a:gd name="T31" fmla="*/ 350 h 382"/>
                <a:gd name="T32" fmla="*/ 387 w 629"/>
                <a:gd name="T33" fmla="*/ 339 h 382"/>
                <a:gd name="T34" fmla="*/ 397 w 629"/>
                <a:gd name="T35" fmla="*/ 369 h 382"/>
                <a:gd name="T36" fmla="*/ 479 w 629"/>
                <a:gd name="T37" fmla="*/ 357 h 382"/>
                <a:gd name="T38" fmla="*/ 513 w 629"/>
                <a:gd name="T39" fmla="*/ 340 h 382"/>
                <a:gd name="T40" fmla="*/ 569 w 629"/>
                <a:gd name="T41" fmla="*/ 360 h 382"/>
                <a:gd name="T42" fmla="*/ 570 w 629"/>
                <a:gd name="T43" fmla="*/ 358 h 382"/>
                <a:gd name="T44" fmla="*/ 597 w 629"/>
                <a:gd name="T45" fmla="*/ 348 h 382"/>
                <a:gd name="T46" fmla="*/ 608 w 629"/>
                <a:gd name="T47" fmla="*/ 332 h 382"/>
                <a:gd name="T48" fmla="*/ 624 w 629"/>
                <a:gd name="T49" fmla="*/ 281 h 382"/>
                <a:gd name="T50" fmla="*/ 617 w 629"/>
                <a:gd name="T51" fmla="*/ 248 h 382"/>
                <a:gd name="T52" fmla="*/ 601 w 629"/>
                <a:gd name="T53" fmla="*/ 207 h 382"/>
                <a:gd name="T54" fmla="*/ 593 w 629"/>
                <a:gd name="T55" fmla="*/ 192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4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50 h 382"/>
                <a:gd name="T70" fmla="*/ 389 w 629"/>
                <a:gd name="T71" fmla="*/ 134 h 382"/>
                <a:gd name="T72" fmla="*/ 369 w 629"/>
                <a:gd name="T73" fmla="*/ 136 h 382"/>
                <a:gd name="T74" fmla="*/ 347 w 629"/>
                <a:gd name="T75" fmla="*/ 98 h 382"/>
                <a:gd name="T76" fmla="*/ 356 w 629"/>
                <a:gd name="T77" fmla="*/ 74 h 382"/>
                <a:gd name="T78" fmla="*/ 357 w 629"/>
                <a:gd name="T79" fmla="*/ 40 h 382"/>
                <a:gd name="T80" fmla="*/ 357 w 629"/>
                <a:gd name="T81" fmla="*/ 22 h 382"/>
                <a:gd name="T82" fmla="*/ 355 w 629"/>
                <a:gd name="T83" fmla="*/ 20 h 382"/>
                <a:gd name="T84" fmla="*/ 347 w 629"/>
                <a:gd name="T85" fmla="*/ 15 h 382"/>
                <a:gd name="T86" fmla="*/ 305 w 629"/>
                <a:gd name="T87" fmla="*/ 2 h 382"/>
                <a:gd name="T88" fmla="*/ 260 w 629"/>
                <a:gd name="T89" fmla="*/ 12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5 w 629"/>
                <a:gd name="T99" fmla="*/ 10 h 382"/>
                <a:gd name="T100" fmla="*/ 92 w 629"/>
                <a:gd name="T101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2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6" y="6"/>
                    <a:pt x="73" y="8"/>
                    <a:pt x="70" y="11"/>
                  </a:cubicBezTo>
                  <a:cubicBezTo>
                    <a:pt x="67" y="12"/>
                    <a:pt x="67" y="14"/>
                    <a:pt x="67" y="16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20"/>
                    <a:pt x="65" y="23"/>
                    <a:pt x="62" y="2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1" y="31"/>
                    <a:pt x="59" y="32"/>
                    <a:pt x="57" y="3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4"/>
                    <a:pt x="22" y="50"/>
                    <a:pt x="21" y="54"/>
                  </a:cubicBezTo>
                  <a:cubicBezTo>
                    <a:pt x="21" y="56"/>
                    <a:pt x="23" y="63"/>
                    <a:pt x="29" y="7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8"/>
                    <a:pt x="33" y="92"/>
                    <a:pt x="29" y="9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8"/>
                    <a:pt x="9" y="11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7" y="120"/>
                    <a:pt x="5" y="124"/>
                    <a:pt x="2" y="131"/>
                  </a:cubicBezTo>
                  <a:cubicBezTo>
                    <a:pt x="0" y="137"/>
                    <a:pt x="1" y="143"/>
                    <a:pt x="6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9" y="150"/>
                    <a:pt x="23" y="156"/>
                    <a:pt x="30" y="165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8"/>
                    <a:pt x="32" y="170"/>
                    <a:pt x="34" y="17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2"/>
                    <a:pt x="148" y="252"/>
                    <a:pt x="148" y="252"/>
                  </a:cubicBezTo>
                  <a:cubicBezTo>
                    <a:pt x="157" y="271"/>
                    <a:pt x="157" y="271"/>
                    <a:pt x="157" y="271"/>
                  </a:cubicBezTo>
                  <a:cubicBezTo>
                    <a:pt x="168" y="278"/>
                    <a:pt x="168" y="278"/>
                    <a:pt x="168" y="278"/>
                  </a:cubicBezTo>
                  <a:cubicBezTo>
                    <a:pt x="177" y="280"/>
                    <a:pt x="177" y="280"/>
                    <a:pt x="177" y="280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30" y="312"/>
                    <a:pt x="230" y="312"/>
                    <a:pt x="230" y="312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4"/>
                    <a:pt x="263" y="324"/>
                    <a:pt x="263" y="324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87" y="320"/>
                    <a:pt x="296" y="321"/>
                    <a:pt x="299" y="324"/>
                  </a:cubicBezTo>
                  <a:cubicBezTo>
                    <a:pt x="301" y="328"/>
                    <a:pt x="300" y="331"/>
                    <a:pt x="295" y="335"/>
                  </a:cubicBezTo>
                  <a:cubicBezTo>
                    <a:pt x="291" y="339"/>
                    <a:pt x="291" y="339"/>
                    <a:pt x="291" y="339"/>
                  </a:cubicBezTo>
                  <a:cubicBezTo>
                    <a:pt x="290" y="341"/>
                    <a:pt x="292" y="344"/>
                    <a:pt x="297" y="349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300" y="352"/>
                    <a:pt x="300" y="352"/>
                    <a:pt x="300" y="352"/>
                  </a:cubicBezTo>
                  <a:cubicBezTo>
                    <a:pt x="301" y="351"/>
                    <a:pt x="301" y="351"/>
                    <a:pt x="301" y="351"/>
                  </a:cubicBezTo>
                  <a:cubicBezTo>
                    <a:pt x="311" y="332"/>
                    <a:pt x="319" y="322"/>
                    <a:pt x="325" y="320"/>
                  </a:cubicBezTo>
                  <a:cubicBezTo>
                    <a:pt x="331" y="318"/>
                    <a:pt x="343" y="323"/>
                    <a:pt x="363" y="335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7" y="340"/>
                    <a:pt x="387" y="340"/>
                    <a:pt x="387" y="340"/>
                  </a:cubicBezTo>
                  <a:cubicBezTo>
                    <a:pt x="387" y="341"/>
                    <a:pt x="387" y="341"/>
                    <a:pt x="387" y="341"/>
                  </a:cubicBezTo>
                  <a:cubicBezTo>
                    <a:pt x="385" y="352"/>
                    <a:pt x="385" y="352"/>
                    <a:pt x="385" y="352"/>
                  </a:cubicBezTo>
                  <a:cubicBezTo>
                    <a:pt x="397" y="354"/>
                    <a:pt x="397" y="354"/>
                    <a:pt x="397" y="354"/>
                  </a:cubicBezTo>
                  <a:cubicBezTo>
                    <a:pt x="397" y="369"/>
                    <a:pt x="397" y="369"/>
                    <a:pt x="397" y="369"/>
                  </a:cubicBezTo>
                  <a:cubicBezTo>
                    <a:pt x="401" y="376"/>
                    <a:pt x="403" y="380"/>
                    <a:pt x="405" y="381"/>
                  </a:cubicBezTo>
                  <a:cubicBezTo>
                    <a:pt x="407" y="382"/>
                    <a:pt x="419" y="382"/>
                    <a:pt x="441" y="381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40"/>
                    <a:pt x="512" y="340"/>
                    <a:pt x="512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28" y="338"/>
                    <a:pt x="537" y="338"/>
                    <a:pt x="539" y="340"/>
                  </a:cubicBezTo>
                  <a:cubicBezTo>
                    <a:pt x="557" y="354"/>
                    <a:pt x="557" y="354"/>
                    <a:pt x="557" y="354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9" y="360"/>
                    <a:pt x="569" y="360"/>
                    <a:pt x="569" y="360"/>
                  </a:cubicBezTo>
                  <a:cubicBezTo>
                    <a:pt x="570" y="360"/>
                    <a:pt x="570" y="360"/>
                    <a:pt x="570" y="360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3" y="346"/>
                    <a:pt x="573" y="346"/>
                    <a:pt x="573" y="346"/>
                  </a:cubicBezTo>
                  <a:cubicBezTo>
                    <a:pt x="571" y="342"/>
                    <a:pt x="571" y="339"/>
                    <a:pt x="573" y="337"/>
                  </a:cubicBezTo>
                  <a:cubicBezTo>
                    <a:pt x="573" y="335"/>
                    <a:pt x="575" y="334"/>
                    <a:pt x="579" y="333"/>
                  </a:cubicBezTo>
                  <a:cubicBezTo>
                    <a:pt x="585" y="332"/>
                    <a:pt x="590" y="337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4"/>
                    <a:pt x="607" y="344"/>
                    <a:pt x="607" y="344"/>
                  </a:cubicBezTo>
                  <a:cubicBezTo>
                    <a:pt x="609" y="344"/>
                    <a:pt x="610" y="342"/>
                    <a:pt x="610" y="340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7" y="329"/>
                    <a:pt x="608" y="326"/>
                    <a:pt x="611" y="325"/>
                  </a:cubicBezTo>
                  <a:cubicBezTo>
                    <a:pt x="615" y="322"/>
                    <a:pt x="615" y="322"/>
                    <a:pt x="615" y="322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1"/>
                    <a:pt x="623" y="285"/>
                    <a:pt x="624" y="281"/>
                  </a:cubicBezTo>
                  <a:cubicBezTo>
                    <a:pt x="625" y="270"/>
                    <a:pt x="625" y="270"/>
                    <a:pt x="625" y="270"/>
                  </a:cubicBezTo>
                  <a:cubicBezTo>
                    <a:pt x="623" y="265"/>
                    <a:pt x="622" y="262"/>
                    <a:pt x="622" y="259"/>
                  </a:cubicBezTo>
                  <a:cubicBezTo>
                    <a:pt x="622" y="258"/>
                    <a:pt x="620" y="254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5" y="234"/>
                    <a:pt x="615" y="234"/>
                    <a:pt x="615" y="234"/>
                  </a:cubicBezTo>
                  <a:cubicBezTo>
                    <a:pt x="615" y="231"/>
                    <a:pt x="615" y="228"/>
                    <a:pt x="615" y="224"/>
                  </a:cubicBezTo>
                  <a:cubicBezTo>
                    <a:pt x="612" y="221"/>
                    <a:pt x="609" y="218"/>
                    <a:pt x="608" y="216"/>
                  </a:cubicBezTo>
                  <a:cubicBezTo>
                    <a:pt x="602" y="208"/>
                    <a:pt x="602" y="208"/>
                    <a:pt x="602" y="208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599" y="196"/>
                    <a:pt x="599" y="196"/>
                    <a:pt x="599" y="196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200"/>
                    <a:pt x="577" y="200"/>
                    <a:pt x="577" y="200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9"/>
                    <a:pt x="577" y="209"/>
                    <a:pt x="577" y="209"/>
                  </a:cubicBezTo>
                  <a:cubicBezTo>
                    <a:pt x="563" y="214"/>
                    <a:pt x="563" y="214"/>
                    <a:pt x="563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1" y="207"/>
                    <a:pt x="551" y="207"/>
                    <a:pt x="551" y="207"/>
                  </a:cubicBezTo>
                  <a:cubicBezTo>
                    <a:pt x="548" y="215"/>
                    <a:pt x="548" y="215"/>
                    <a:pt x="548" y="215"/>
                  </a:cubicBezTo>
                  <a:cubicBezTo>
                    <a:pt x="538" y="218"/>
                    <a:pt x="538" y="218"/>
                    <a:pt x="538" y="218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19" y="193"/>
                    <a:pt x="519" y="193"/>
                    <a:pt x="519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1" y="172"/>
                    <a:pt x="501" y="172"/>
                    <a:pt x="501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6"/>
                    <a:pt x="487" y="176"/>
                    <a:pt x="487" y="176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60"/>
                    <a:pt x="417" y="158"/>
                    <a:pt x="415" y="156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1" y="154"/>
                    <a:pt x="411" y="154"/>
                    <a:pt x="411" y="154"/>
                  </a:cubicBezTo>
                  <a:cubicBezTo>
                    <a:pt x="403" y="150"/>
                    <a:pt x="403" y="150"/>
                    <a:pt x="403" y="150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1" y="148"/>
                    <a:pt x="400" y="146"/>
                    <a:pt x="399" y="145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5" y="136"/>
                    <a:pt x="395" y="136"/>
                    <a:pt x="395" y="136"/>
                  </a:cubicBezTo>
                  <a:cubicBezTo>
                    <a:pt x="389" y="134"/>
                    <a:pt x="389" y="134"/>
                    <a:pt x="389" y="134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7"/>
                    <a:pt x="385" y="137"/>
                    <a:pt x="385" y="13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382" y="139"/>
                    <a:pt x="380" y="140"/>
                    <a:pt x="379" y="140"/>
                  </a:cubicBezTo>
                  <a:cubicBezTo>
                    <a:pt x="375" y="141"/>
                    <a:pt x="372" y="140"/>
                    <a:pt x="369" y="136"/>
                  </a:cubicBezTo>
                  <a:cubicBezTo>
                    <a:pt x="361" y="128"/>
                    <a:pt x="361" y="128"/>
                    <a:pt x="361" y="128"/>
                  </a:cubicBezTo>
                  <a:cubicBezTo>
                    <a:pt x="358" y="124"/>
                    <a:pt x="356" y="121"/>
                    <a:pt x="355" y="119"/>
                  </a:cubicBezTo>
                  <a:cubicBezTo>
                    <a:pt x="353" y="116"/>
                    <a:pt x="353" y="116"/>
                    <a:pt x="353" y="116"/>
                  </a:cubicBezTo>
                  <a:cubicBezTo>
                    <a:pt x="351" y="113"/>
                    <a:pt x="349" y="110"/>
                    <a:pt x="347" y="108"/>
                  </a:cubicBezTo>
                  <a:cubicBezTo>
                    <a:pt x="346" y="104"/>
                    <a:pt x="346" y="101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52" y="89"/>
                    <a:pt x="352" y="89"/>
                    <a:pt x="352" y="89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49" y="46"/>
                    <a:pt x="351" y="43"/>
                    <a:pt x="355" y="42"/>
                  </a:cubicBezTo>
                  <a:cubicBezTo>
                    <a:pt x="357" y="42"/>
                    <a:pt x="357" y="41"/>
                    <a:pt x="357" y="40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4"/>
                    <a:pt x="299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10"/>
                    <a:pt x="260" y="12"/>
                  </a:cubicBezTo>
                  <a:cubicBezTo>
                    <a:pt x="257" y="14"/>
                    <a:pt x="253" y="15"/>
                    <a:pt x="247" y="17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8"/>
                    <a:pt x="165" y="15"/>
                    <a:pt x="161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6"/>
                    <a:pt x="158" y="4"/>
                    <a:pt x="158" y="4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7" y="11"/>
                    <a:pt x="112" y="10"/>
                    <a:pt x="106" y="8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8" name="Freeform 13"/>
            <p:cNvSpPr/>
            <p:nvPr/>
          </p:nvSpPr>
          <p:spPr bwMode="auto">
            <a:xfrm rot="175386">
              <a:off x="4622795" y="4726103"/>
              <a:ext cx="858582" cy="896157"/>
            </a:xfrm>
            <a:custGeom>
              <a:avLst/>
              <a:gdLst>
                <a:gd name="T0" fmla="*/ 10 w 284"/>
                <a:gd name="T1" fmla="*/ 182 h 296"/>
                <a:gd name="T2" fmla="*/ 41 w 284"/>
                <a:gd name="T3" fmla="*/ 181 h 296"/>
                <a:gd name="T4" fmla="*/ 42 w 284"/>
                <a:gd name="T5" fmla="*/ 195 h 296"/>
                <a:gd name="T6" fmla="*/ 68 w 284"/>
                <a:gd name="T7" fmla="*/ 221 h 296"/>
                <a:gd name="T8" fmla="*/ 72 w 284"/>
                <a:gd name="T9" fmla="*/ 260 h 296"/>
                <a:gd name="T10" fmla="*/ 110 w 284"/>
                <a:gd name="T11" fmla="*/ 270 h 296"/>
                <a:gd name="T12" fmla="*/ 118 w 284"/>
                <a:gd name="T13" fmla="*/ 282 h 296"/>
                <a:gd name="T14" fmla="*/ 136 w 284"/>
                <a:gd name="T15" fmla="*/ 296 h 296"/>
                <a:gd name="T16" fmla="*/ 136 w 284"/>
                <a:gd name="T17" fmla="*/ 284 h 296"/>
                <a:gd name="T18" fmla="*/ 135 w 284"/>
                <a:gd name="T19" fmla="*/ 244 h 296"/>
                <a:gd name="T20" fmla="*/ 162 w 284"/>
                <a:gd name="T21" fmla="*/ 236 h 296"/>
                <a:gd name="T22" fmla="*/ 190 w 284"/>
                <a:gd name="T23" fmla="*/ 236 h 296"/>
                <a:gd name="T24" fmla="*/ 220 w 284"/>
                <a:gd name="T25" fmla="*/ 233 h 296"/>
                <a:gd name="T26" fmla="*/ 256 w 284"/>
                <a:gd name="T27" fmla="*/ 211 h 296"/>
                <a:gd name="T28" fmla="*/ 265 w 284"/>
                <a:gd name="T29" fmla="*/ 214 h 296"/>
                <a:gd name="T30" fmla="*/ 270 w 284"/>
                <a:gd name="T31" fmla="*/ 216 h 296"/>
                <a:gd name="T32" fmla="*/ 284 w 284"/>
                <a:gd name="T33" fmla="*/ 205 h 296"/>
                <a:gd name="T34" fmla="*/ 274 w 284"/>
                <a:gd name="T35" fmla="*/ 194 h 296"/>
                <a:gd name="T36" fmla="*/ 252 w 284"/>
                <a:gd name="T37" fmla="*/ 180 h 296"/>
                <a:gd name="T38" fmla="*/ 236 w 284"/>
                <a:gd name="T39" fmla="*/ 182 h 296"/>
                <a:gd name="T40" fmla="*/ 230 w 284"/>
                <a:gd name="T41" fmla="*/ 170 h 296"/>
                <a:gd name="T42" fmla="*/ 234 w 284"/>
                <a:gd name="T43" fmla="*/ 155 h 296"/>
                <a:gd name="T44" fmla="*/ 226 w 284"/>
                <a:gd name="T45" fmla="*/ 136 h 296"/>
                <a:gd name="T46" fmla="*/ 232 w 284"/>
                <a:gd name="T47" fmla="*/ 106 h 296"/>
                <a:gd name="T48" fmla="*/ 216 w 284"/>
                <a:gd name="T49" fmla="*/ 102 h 296"/>
                <a:gd name="T50" fmla="*/ 200 w 284"/>
                <a:gd name="T51" fmla="*/ 84 h 296"/>
                <a:gd name="T52" fmla="*/ 198 w 284"/>
                <a:gd name="T53" fmla="*/ 74 h 296"/>
                <a:gd name="T54" fmla="*/ 206 w 284"/>
                <a:gd name="T55" fmla="*/ 66 h 296"/>
                <a:gd name="T56" fmla="*/ 236 w 284"/>
                <a:gd name="T57" fmla="*/ 63 h 296"/>
                <a:gd name="T58" fmla="*/ 243 w 284"/>
                <a:gd name="T59" fmla="*/ 66 h 296"/>
                <a:gd name="T60" fmla="*/ 256 w 284"/>
                <a:gd name="T61" fmla="*/ 54 h 296"/>
                <a:gd name="T62" fmla="*/ 235 w 284"/>
                <a:gd name="T63" fmla="*/ 52 h 296"/>
                <a:gd name="T64" fmla="*/ 227 w 284"/>
                <a:gd name="T65" fmla="*/ 44 h 296"/>
                <a:gd name="T66" fmla="*/ 222 w 284"/>
                <a:gd name="T67" fmla="*/ 22 h 296"/>
                <a:gd name="T68" fmla="*/ 198 w 284"/>
                <a:gd name="T69" fmla="*/ 34 h 296"/>
                <a:gd name="T70" fmla="*/ 201 w 284"/>
                <a:gd name="T71" fmla="*/ 50 h 296"/>
                <a:gd name="T72" fmla="*/ 193 w 284"/>
                <a:gd name="T73" fmla="*/ 62 h 296"/>
                <a:gd name="T74" fmla="*/ 183 w 284"/>
                <a:gd name="T75" fmla="*/ 85 h 296"/>
                <a:gd name="T76" fmla="*/ 183 w 284"/>
                <a:gd name="T77" fmla="*/ 98 h 296"/>
                <a:gd name="T78" fmla="*/ 178 w 284"/>
                <a:gd name="T79" fmla="*/ 104 h 296"/>
                <a:gd name="T80" fmla="*/ 173 w 284"/>
                <a:gd name="T81" fmla="*/ 107 h 296"/>
                <a:gd name="T82" fmla="*/ 154 w 284"/>
                <a:gd name="T83" fmla="*/ 112 h 296"/>
                <a:gd name="T84" fmla="*/ 138 w 284"/>
                <a:gd name="T85" fmla="*/ 110 h 296"/>
                <a:gd name="T86" fmla="*/ 129 w 284"/>
                <a:gd name="T87" fmla="*/ 106 h 296"/>
                <a:gd name="T88" fmla="*/ 122 w 284"/>
                <a:gd name="T89" fmla="*/ 84 h 296"/>
                <a:gd name="T90" fmla="*/ 113 w 284"/>
                <a:gd name="T91" fmla="*/ 64 h 296"/>
                <a:gd name="T92" fmla="*/ 110 w 284"/>
                <a:gd name="T93" fmla="*/ 57 h 296"/>
                <a:gd name="T94" fmla="*/ 100 w 284"/>
                <a:gd name="T95" fmla="*/ 52 h 296"/>
                <a:gd name="T96" fmla="*/ 86 w 284"/>
                <a:gd name="T97" fmla="*/ 44 h 296"/>
                <a:gd name="T98" fmla="*/ 86 w 284"/>
                <a:gd name="T99" fmla="*/ 35 h 296"/>
                <a:gd name="T100" fmla="*/ 77 w 284"/>
                <a:gd name="T101" fmla="*/ 29 h 296"/>
                <a:gd name="T102" fmla="*/ 61 w 284"/>
                <a:gd name="T103" fmla="*/ 42 h 296"/>
                <a:gd name="T104" fmla="*/ 50 w 284"/>
                <a:gd name="T105" fmla="*/ 21 h 296"/>
                <a:gd name="T106" fmla="*/ 40 w 284"/>
                <a:gd name="T107" fmla="*/ 10 h 296"/>
                <a:gd name="T108" fmla="*/ 28 w 284"/>
                <a:gd name="T109" fmla="*/ 33 h 296"/>
                <a:gd name="T110" fmla="*/ 28 w 284"/>
                <a:gd name="T111" fmla="*/ 54 h 296"/>
                <a:gd name="T112" fmla="*/ 46 w 284"/>
                <a:gd name="T113" fmla="*/ 70 h 296"/>
                <a:gd name="T114" fmla="*/ 31 w 284"/>
                <a:gd name="T115" fmla="*/ 128 h 296"/>
                <a:gd name="T116" fmla="*/ 2 w 284"/>
                <a:gd name="T117" fmla="*/ 174 h 296"/>
                <a:gd name="T118" fmla="*/ 2 w 284"/>
                <a:gd name="T119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6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5"/>
                    <a:pt x="9" y="183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2" y="181"/>
                    <a:pt x="42" y="181"/>
                    <a:pt x="42" y="181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4"/>
                    <a:pt x="42" y="194"/>
                    <a:pt x="42" y="194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8"/>
                    <a:pt x="48" y="251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6"/>
                    <a:pt x="72" y="260"/>
                  </a:cubicBezTo>
                  <a:cubicBezTo>
                    <a:pt x="74" y="265"/>
                    <a:pt x="77" y="270"/>
                    <a:pt x="79" y="275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6" y="282"/>
                    <a:pt x="96" y="282"/>
                    <a:pt x="96" y="282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36" y="296"/>
                    <a:pt x="136" y="296"/>
                    <a:pt x="136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5"/>
                    <a:pt x="138" y="295"/>
                    <a:pt x="138" y="29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4"/>
                    <a:pt x="136" y="284"/>
                    <a:pt x="136" y="284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2" y="236"/>
                    <a:pt x="162" y="236"/>
                    <a:pt x="162" y="236"/>
                  </a:cubicBezTo>
                  <a:cubicBezTo>
                    <a:pt x="169" y="241"/>
                    <a:pt x="174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6"/>
                    <a:pt x="189" y="236"/>
                    <a:pt x="189" y="236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8" y="218"/>
                    <a:pt x="268" y="218"/>
                    <a:pt x="268" y="218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5"/>
                    <a:pt x="284" y="205"/>
                    <a:pt x="284" y="205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2" y="191"/>
                    <a:pt x="282" y="191"/>
                    <a:pt x="282" y="191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2" y="195"/>
                    <a:pt x="270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4" y="195"/>
                    <a:pt x="252" y="193"/>
                  </a:cubicBezTo>
                  <a:cubicBezTo>
                    <a:pt x="252" y="180"/>
                    <a:pt x="252" y="180"/>
                    <a:pt x="252" y="180"/>
                  </a:cubicBezTo>
                  <a:cubicBezTo>
                    <a:pt x="249" y="179"/>
                    <a:pt x="248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2" y="180"/>
                    <a:pt x="242" y="180"/>
                    <a:pt x="242" y="180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8" y="52"/>
                    <a:pt x="235" y="52"/>
                  </a:cubicBezTo>
                  <a:cubicBezTo>
                    <a:pt x="232" y="52"/>
                    <a:pt x="230" y="49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2" y="105"/>
                    <a:pt x="160" y="106"/>
                    <a:pt x="158" y="107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19"/>
                    <a:pt x="146" y="120"/>
                    <a:pt x="141" y="119"/>
                  </a:cubicBezTo>
                  <a:cubicBezTo>
                    <a:pt x="138" y="119"/>
                    <a:pt x="138" y="116"/>
                    <a:pt x="138" y="112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0"/>
                    <a:pt x="134" y="111"/>
                    <a:pt x="132" y="111"/>
                  </a:cubicBezTo>
                  <a:cubicBezTo>
                    <a:pt x="131" y="110"/>
                    <a:pt x="130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4" y="48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1"/>
                    <a:pt x="75" y="33"/>
                    <a:pt x="72" y="35"/>
                  </a:cubicBezTo>
                  <a:cubicBezTo>
                    <a:pt x="72" y="38"/>
                    <a:pt x="70" y="40"/>
                    <a:pt x="69" y="41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4"/>
                    <a:pt x="50" y="21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6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6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6"/>
                    <a:pt x="34" y="127"/>
                    <a:pt x="31" y="128"/>
                  </a:cubicBezTo>
                  <a:cubicBezTo>
                    <a:pt x="28" y="128"/>
                    <a:pt x="26" y="127"/>
                    <a:pt x="24" y="126"/>
                  </a:cubicBezTo>
                  <a:cubicBezTo>
                    <a:pt x="13" y="146"/>
                    <a:pt x="6" y="157"/>
                    <a:pt x="3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2" y="159"/>
                    <a:pt x="1" y="164"/>
                    <a:pt x="2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177"/>
                    <a:pt x="6" y="177"/>
                    <a:pt x="6" y="177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9" name="Freeform 14"/>
            <p:cNvSpPr/>
            <p:nvPr/>
          </p:nvSpPr>
          <p:spPr bwMode="auto">
            <a:xfrm rot="175386">
              <a:off x="5249423" y="4738246"/>
              <a:ext cx="581699" cy="502722"/>
            </a:xfrm>
            <a:custGeom>
              <a:avLst/>
              <a:gdLst>
                <a:gd name="T0" fmla="*/ 142 w 192"/>
                <a:gd name="T1" fmla="*/ 7 h 166"/>
                <a:gd name="T2" fmla="*/ 131 w 192"/>
                <a:gd name="T3" fmla="*/ 10 h 166"/>
                <a:gd name="T4" fmla="*/ 129 w 192"/>
                <a:gd name="T5" fmla="*/ 0 h 166"/>
                <a:gd name="T6" fmla="*/ 125 w 192"/>
                <a:gd name="T7" fmla="*/ 10 h 166"/>
                <a:gd name="T8" fmla="*/ 119 w 192"/>
                <a:gd name="T9" fmla="*/ 18 h 166"/>
                <a:gd name="T10" fmla="*/ 108 w 192"/>
                <a:gd name="T11" fmla="*/ 17 h 166"/>
                <a:gd name="T12" fmla="*/ 106 w 192"/>
                <a:gd name="T13" fmla="*/ 25 h 166"/>
                <a:gd name="T14" fmla="*/ 94 w 192"/>
                <a:gd name="T15" fmla="*/ 28 h 166"/>
                <a:gd name="T16" fmla="*/ 90 w 192"/>
                <a:gd name="T17" fmla="*/ 30 h 166"/>
                <a:gd name="T18" fmla="*/ 80 w 192"/>
                <a:gd name="T19" fmla="*/ 26 h 166"/>
                <a:gd name="T20" fmla="*/ 73 w 192"/>
                <a:gd name="T21" fmla="*/ 24 h 166"/>
                <a:gd name="T22" fmla="*/ 84 w 192"/>
                <a:gd name="T23" fmla="*/ 40 h 166"/>
                <a:gd name="T24" fmla="*/ 90 w 192"/>
                <a:gd name="T25" fmla="*/ 46 h 166"/>
                <a:gd name="T26" fmla="*/ 88 w 192"/>
                <a:gd name="T27" fmla="*/ 55 h 166"/>
                <a:gd name="T28" fmla="*/ 69 w 192"/>
                <a:gd name="T29" fmla="*/ 64 h 166"/>
                <a:gd name="T30" fmla="*/ 62 w 192"/>
                <a:gd name="T31" fmla="*/ 65 h 166"/>
                <a:gd name="T32" fmla="*/ 55 w 192"/>
                <a:gd name="T33" fmla="*/ 63 h 166"/>
                <a:gd name="T34" fmla="*/ 47 w 192"/>
                <a:gd name="T35" fmla="*/ 71 h 166"/>
                <a:gd name="T36" fmla="*/ 39 w 192"/>
                <a:gd name="T37" fmla="*/ 74 h 166"/>
                <a:gd name="T38" fmla="*/ 8 w 192"/>
                <a:gd name="T39" fmla="*/ 74 h 166"/>
                <a:gd name="T40" fmla="*/ 4 w 192"/>
                <a:gd name="T41" fmla="*/ 96 h 166"/>
                <a:gd name="T42" fmla="*/ 11 w 192"/>
                <a:gd name="T43" fmla="*/ 100 h 166"/>
                <a:gd name="T44" fmla="*/ 15 w 192"/>
                <a:gd name="T45" fmla="*/ 95 h 166"/>
                <a:gd name="T46" fmla="*/ 28 w 192"/>
                <a:gd name="T47" fmla="*/ 96 h 166"/>
                <a:gd name="T48" fmla="*/ 31 w 192"/>
                <a:gd name="T49" fmla="*/ 118 h 166"/>
                <a:gd name="T50" fmla="*/ 26 w 192"/>
                <a:gd name="T51" fmla="*/ 130 h 166"/>
                <a:gd name="T52" fmla="*/ 38 w 192"/>
                <a:gd name="T53" fmla="*/ 148 h 166"/>
                <a:gd name="T54" fmla="*/ 33 w 192"/>
                <a:gd name="T55" fmla="*/ 166 h 166"/>
                <a:gd name="T56" fmla="*/ 46 w 192"/>
                <a:gd name="T57" fmla="*/ 159 h 166"/>
                <a:gd name="T58" fmla="*/ 55 w 192"/>
                <a:gd name="T59" fmla="*/ 160 h 166"/>
                <a:gd name="T60" fmla="*/ 84 w 192"/>
                <a:gd name="T61" fmla="*/ 160 h 166"/>
                <a:gd name="T62" fmla="*/ 98 w 192"/>
                <a:gd name="T63" fmla="*/ 150 h 166"/>
                <a:gd name="T64" fmla="*/ 114 w 192"/>
                <a:gd name="T65" fmla="*/ 137 h 166"/>
                <a:gd name="T66" fmla="*/ 124 w 192"/>
                <a:gd name="T67" fmla="*/ 141 h 166"/>
                <a:gd name="T68" fmla="*/ 137 w 192"/>
                <a:gd name="T69" fmla="*/ 146 h 166"/>
                <a:gd name="T70" fmla="*/ 146 w 192"/>
                <a:gd name="T71" fmla="*/ 149 h 166"/>
                <a:gd name="T72" fmla="*/ 148 w 192"/>
                <a:gd name="T73" fmla="*/ 144 h 166"/>
                <a:gd name="T74" fmla="*/ 151 w 192"/>
                <a:gd name="T75" fmla="*/ 142 h 166"/>
                <a:gd name="T76" fmla="*/ 157 w 192"/>
                <a:gd name="T77" fmla="*/ 138 h 166"/>
                <a:gd name="T78" fmla="*/ 173 w 192"/>
                <a:gd name="T79" fmla="*/ 126 h 166"/>
                <a:gd name="T80" fmla="*/ 176 w 192"/>
                <a:gd name="T81" fmla="*/ 124 h 166"/>
                <a:gd name="T82" fmla="*/ 183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6 w 192"/>
                <a:gd name="T93" fmla="*/ 34 h 166"/>
                <a:gd name="T94" fmla="*/ 178 w 192"/>
                <a:gd name="T95" fmla="*/ 38 h 166"/>
                <a:gd name="T96" fmla="*/ 168 w 192"/>
                <a:gd name="T97" fmla="*/ 38 h 166"/>
                <a:gd name="T98" fmla="*/ 167 w 192"/>
                <a:gd name="T99" fmla="*/ 34 h 166"/>
                <a:gd name="T100" fmla="*/ 166 w 192"/>
                <a:gd name="T101" fmla="*/ 32 h 166"/>
                <a:gd name="T102" fmla="*/ 156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0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1" y="11"/>
                    <a:pt x="139" y="13"/>
                    <a:pt x="136" y="13"/>
                  </a:cubicBezTo>
                  <a:cubicBezTo>
                    <a:pt x="135" y="13"/>
                    <a:pt x="133" y="12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8" y="148"/>
                    <a:pt x="38" y="148"/>
                    <a:pt x="38" y="148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80" y="165"/>
                    <a:pt x="80" y="165"/>
                    <a:pt x="80" y="165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8" y="145"/>
                    <a:pt x="108" y="145"/>
                    <a:pt x="108" y="145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6" y="144"/>
                    <a:pt x="127" y="146"/>
                    <a:pt x="128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46" y="149"/>
                    <a:pt x="146" y="149"/>
                    <a:pt x="146" y="149"/>
                  </a:cubicBezTo>
                  <a:cubicBezTo>
                    <a:pt x="147" y="148"/>
                    <a:pt x="147" y="148"/>
                    <a:pt x="147" y="148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6"/>
                    <a:pt x="162" y="133"/>
                    <a:pt x="165" y="131"/>
                  </a:cubicBezTo>
                  <a:cubicBezTo>
                    <a:pt x="168" y="129"/>
                    <a:pt x="170" y="128"/>
                    <a:pt x="171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88" y="111"/>
                    <a:pt x="187" y="108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2"/>
                    <a:pt x="186" y="102"/>
                    <a:pt x="186" y="102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8" y="89"/>
                    <a:pt x="190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79"/>
                    <a:pt x="188" y="78"/>
                    <a:pt x="186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8"/>
                    <a:pt x="179" y="64"/>
                    <a:pt x="186" y="60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2" y="41"/>
                    <a:pt x="183" y="37"/>
                    <a:pt x="186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5" y="41"/>
                    <a:pt x="174" y="41"/>
                  </a:cubicBezTo>
                  <a:cubicBezTo>
                    <a:pt x="173" y="41"/>
                    <a:pt x="173" y="41"/>
                    <a:pt x="173" y="41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6"/>
                    <a:pt x="152" y="6"/>
                    <a:pt x="152" y="6"/>
                  </a:cubicBezTo>
                  <a:lnTo>
                    <a:pt x="1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0" name="Freeform 15"/>
            <p:cNvSpPr/>
            <p:nvPr/>
          </p:nvSpPr>
          <p:spPr bwMode="auto">
            <a:xfrm rot="175386">
              <a:off x="5325932" y="5056393"/>
              <a:ext cx="759001" cy="578009"/>
            </a:xfrm>
            <a:custGeom>
              <a:avLst/>
              <a:gdLst>
                <a:gd name="T0" fmla="*/ 202 w 251"/>
                <a:gd name="T1" fmla="*/ 6 h 191"/>
                <a:gd name="T2" fmla="*/ 188 w 251"/>
                <a:gd name="T3" fmla="*/ 18 h 191"/>
                <a:gd name="T4" fmla="*/ 172 w 251"/>
                <a:gd name="T5" fmla="*/ 22 h 191"/>
                <a:gd name="T6" fmla="*/ 161 w 251"/>
                <a:gd name="T7" fmla="*/ 21 h 191"/>
                <a:gd name="T8" fmla="*/ 161 w 251"/>
                <a:gd name="T9" fmla="*/ 21 h 191"/>
                <a:gd name="T10" fmla="*/ 147 w 251"/>
                <a:gd name="T11" fmla="*/ 26 h 191"/>
                <a:gd name="T12" fmla="*/ 137 w 251"/>
                <a:gd name="T13" fmla="*/ 32 h 191"/>
                <a:gd name="T14" fmla="*/ 127 w 251"/>
                <a:gd name="T15" fmla="*/ 40 h 191"/>
                <a:gd name="T16" fmla="*/ 120 w 251"/>
                <a:gd name="T17" fmla="*/ 47 h 191"/>
                <a:gd name="T18" fmla="*/ 118 w 251"/>
                <a:gd name="T19" fmla="*/ 51 h 191"/>
                <a:gd name="T20" fmla="*/ 103 w 251"/>
                <a:gd name="T21" fmla="*/ 48 h 191"/>
                <a:gd name="T22" fmla="*/ 85 w 251"/>
                <a:gd name="T23" fmla="*/ 40 h 191"/>
                <a:gd name="T24" fmla="*/ 80 w 251"/>
                <a:gd name="T25" fmla="*/ 46 h 191"/>
                <a:gd name="T26" fmla="*/ 74 w 251"/>
                <a:gd name="T27" fmla="*/ 51 h 191"/>
                <a:gd name="T28" fmla="*/ 63 w 251"/>
                <a:gd name="T29" fmla="*/ 58 h 191"/>
                <a:gd name="T30" fmla="*/ 51 w 251"/>
                <a:gd name="T31" fmla="*/ 67 h 191"/>
                <a:gd name="T32" fmla="*/ 23 w 251"/>
                <a:gd name="T33" fmla="*/ 62 h 191"/>
                <a:gd name="T34" fmla="*/ 9 w 251"/>
                <a:gd name="T35" fmla="*/ 65 h 191"/>
                <a:gd name="T36" fmla="*/ 1 w 251"/>
                <a:gd name="T37" fmla="*/ 69 h 191"/>
                <a:gd name="T38" fmla="*/ 2 w 251"/>
                <a:gd name="T39" fmla="*/ 79 h 191"/>
                <a:gd name="T40" fmla="*/ 21 w 251"/>
                <a:gd name="T41" fmla="*/ 79 h 191"/>
                <a:gd name="T42" fmla="*/ 23 w 251"/>
                <a:gd name="T43" fmla="*/ 94 h 191"/>
                <a:gd name="T44" fmla="*/ 38 w 251"/>
                <a:gd name="T45" fmla="*/ 92 h 191"/>
                <a:gd name="T46" fmla="*/ 50 w 251"/>
                <a:gd name="T47" fmla="*/ 89 h 191"/>
                <a:gd name="T48" fmla="*/ 53 w 251"/>
                <a:gd name="T49" fmla="*/ 108 h 191"/>
                <a:gd name="T50" fmla="*/ 46 w 251"/>
                <a:gd name="T51" fmla="*/ 116 h 191"/>
                <a:gd name="T52" fmla="*/ 35 w 251"/>
                <a:gd name="T53" fmla="*/ 124 h 191"/>
                <a:gd name="T54" fmla="*/ 53 w 251"/>
                <a:gd name="T55" fmla="*/ 128 h 191"/>
                <a:gd name="T56" fmla="*/ 61 w 251"/>
                <a:gd name="T57" fmla="*/ 133 h 191"/>
                <a:gd name="T58" fmla="*/ 77 w 251"/>
                <a:gd name="T59" fmla="*/ 142 h 191"/>
                <a:gd name="T60" fmla="*/ 70 w 251"/>
                <a:gd name="T61" fmla="*/ 150 h 191"/>
                <a:gd name="T62" fmla="*/ 97 w 251"/>
                <a:gd name="T63" fmla="*/ 178 h 191"/>
                <a:gd name="T64" fmla="*/ 107 w 251"/>
                <a:gd name="T65" fmla="*/ 174 h 191"/>
                <a:gd name="T66" fmla="*/ 123 w 251"/>
                <a:gd name="T67" fmla="*/ 184 h 191"/>
                <a:gd name="T68" fmla="*/ 127 w 251"/>
                <a:gd name="T69" fmla="*/ 179 h 191"/>
                <a:gd name="T70" fmla="*/ 135 w 251"/>
                <a:gd name="T71" fmla="*/ 180 h 191"/>
                <a:gd name="T72" fmla="*/ 155 w 251"/>
                <a:gd name="T73" fmla="*/ 185 h 191"/>
                <a:gd name="T74" fmla="*/ 157 w 251"/>
                <a:gd name="T75" fmla="*/ 186 h 191"/>
                <a:gd name="T76" fmla="*/ 173 w 251"/>
                <a:gd name="T77" fmla="*/ 173 h 191"/>
                <a:gd name="T78" fmla="*/ 179 w 251"/>
                <a:gd name="T79" fmla="*/ 178 h 191"/>
                <a:gd name="T80" fmla="*/ 183 w 251"/>
                <a:gd name="T81" fmla="*/ 170 h 191"/>
                <a:gd name="T82" fmla="*/ 198 w 251"/>
                <a:gd name="T83" fmla="*/ 152 h 191"/>
                <a:gd name="T84" fmla="*/ 207 w 251"/>
                <a:gd name="T85" fmla="*/ 154 h 191"/>
                <a:gd name="T86" fmla="*/ 205 w 251"/>
                <a:gd name="T87" fmla="*/ 143 h 191"/>
                <a:gd name="T88" fmla="*/ 207 w 251"/>
                <a:gd name="T89" fmla="*/ 137 h 191"/>
                <a:gd name="T90" fmla="*/ 229 w 251"/>
                <a:gd name="T91" fmla="*/ 126 h 191"/>
                <a:gd name="T92" fmla="*/ 228 w 251"/>
                <a:gd name="T93" fmla="*/ 114 h 191"/>
                <a:gd name="T94" fmla="*/ 233 w 251"/>
                <a:gd name="T95" fmla="*/ 105 h 191"/>
                <a:gd name="T96" fmla="*/ 239 w 251"/>
                <a:gd name="T97" fmla="*/ 90 h 191"/>
                <a:gd name="T98" fmla="*/ 248 w 251"/>
                <a:gd name="T99" fmla="*/ 78 h 191"/>
                <a:gd name="T100" fmla="*/ 248 w 251"/>
                <a:gd name="T101" fmla="*/ 67 h 191"/>
                <a:gd name="T102" fmla="*/ 248 w 251"/>
                <a:gd name="T103" fmla="*/ 60 h 191"/>
                <a:gd name="T104" fmla="*/ 227 w 251"/>
                <a:gd name="T105" fmla="*/ 61 h 191"/>
                <a:gd name="T106" fmla="*/ 221 w 251"/>
                <a:gd name="T107" fmla="*/ 51 h 191"/>
                <a:gd name="T108" fmla="*/ 211 w 251"/>
                <a:gd name="T109" fmla="*/ 50 h 191"/>
                <a:gd name="T110" fmla="*/ 222 w 251"/>
                <a:gd name="T111" fmla="*/ 29 h 191"/>
                <a:gd name="T112" fmla="*/ 221 w 251"/>
                <a:gd name="T113" fmla="*/ 14 h 191"/>
                <a:gd name="T114" fmla="*/ 217 w 251"/>
                <a:gd name="T115" fmla="*/ 0 h 191"/>
                <a:gd name="T116" fmla="*/ 208 w 251"/>
                <a:gd name="T117" fmla="*/ 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191">
                  <a:moveTo>
                    <a:pt x="201" y="4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5" y="16"/>
                    <a:pt x="192" y="18"/>
                    <a:pt x="189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2"/>
                    <a:pt x="167" y="20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5" y="34"/>
                    <a:pt x="134" y="36"/>
                    <a:pt x="135" y="37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5" y="49"/>
                    <a:pt x="92" y="46"/>
                    <a:pt x="89" y="4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3" y="67"/>
                    <a:pt x="2" y="68"/>
                    <a:pt x="1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8"/>
                    <a:pt x="71" y="164"/>
                    <a:pt x="75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8"/>
                    <a:pt x="97" y="178"/>
                    <a:pt x="97" y="178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1" y="184"/>
                    <a:pt x="121" y="184"/>
                    <a:pt x="121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8" y="179"/>
                    <a:pt x="128" y="179"/>
                    <a:pt x="128" y="179"/>
                  </a:cubicBezTo>
                  <a:cubicBezTo>
                    <a:pt x="135" y="180"/>
                    <a:pt x="135" y="180"/>
                    <a:pt x="135" y="180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186"/>
                    <a:pt x="157" y="186"/>
                    <a:pt x="157" y="186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83" y="170"/>
                    <a:pt x="183" y="170"/>
                    <a:pt x="183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9" y="126"/>
                    <a:pt x="229" y="126"/>
                    <a:pt x="229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4"/>
                    <a:pt x="228" y="114"/>
                    <a:pt x="228" y="11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5" y="60"/>
                    <a:pt x="245" y="60"/>
                    <a:pt x="245" y="60"/>
                  </a:cubicBezTo>
                  <a:cubicBezTo>
                    <a:pt x="239" y="63"/>
                    <a:pt x="239" y="63"/>
                    <a:pt x="239" y="63"/>
                  </a:cubicBezTo>
                  <a:cubicBezTo>
                    <a:pt x="236" y="65"/>
                    <a:pt x="232" y="64"/>
                    <a:pt x="227" y="61"/>
                  </a:cubicBezTo>
                  <a:cubicBezTo>
                    <a:pt x="225" y="59"/>
                    <a:pt x="225" y="55"/>
                    <a:pt x="226" y="49"/>
                  </a:cubicBezTo>
                  <a:cubicBezTo>
                    <a:pt x="223" y="49"/>
                    <a:pt x="223" y="49"/>
                    <a:pt x="223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5" y="57"/>
                    <a:pt x="214" y="57"/>
                  </a:cubicBezTo>
                  <a:cubicBezTo>
                    <a:pt x="213" y="57"/>
                    <a:pt x="213" y="57"/>
                    <a:pt x="212" y="57"/>
                  </a:cubicBezTo>
                  <a:cubicBezTo>
                    <a:pt x="211" y="56"/>
                    <a:pt x="211" y="54"/>
                    <a:pt x="211" y="50"/>
                  </a:cubicBezTo>
                  <a:cubicBezTo>
                    <a:pt x="211" y="47"/>
                    <a:pt x="211" y="44"/>
                    <a:pt x="212" y="44"/>
                  </a:cubicBezTo>
                  <a:cubicBezTo>
                    <a:pt x="213" y="42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1" y="14"/>
                    <a:pt x="221" y="14"/>
                    <a:pt x="221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2"/>
                    <a:pt x="219" y="1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4"/>
                  </a:cubicBezTo>
                  <a:cubicBezTo>
                    <a:pt x="206" y="4"/>
                    <a:pt x="203" y="4"/>
                    <a:pt x="20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1" name="Freeform 16"/>
            <p:cNvSpPr/>
            <p:nvPr/>
          </p:nvSpPr>
          <p:spPr bwMode="auto">
            <a:xfrm rot="175386">
              <a:off x="5468018" y="4418886"/>
              <a:ext cx="428683" cy="435937"/>
            </a:xfrm>
            <a:custGeom>
              <a:avLst/>
              <a:gdLst>
                <a:gd name="T0" fmla="*/ 134 w 142"/>
                <a:gd name="T1" fmla="*/ 16 h 144"/>
                <a:gd name="T2" fmla="*/ 129 w 142"/>
                <a:gd name="T3" fmla="*/ 14 h 144"/>
                <a:gd name="T4" fmla="*/ 125 w 142"/>
                <a:gd name="T5" fmla="*/ 12 h 144"/>
                <a:gd name="T6" fmla="*/ 117 w 142"/>
                <a:gd name="T7" fmla="*/ 14 h 144"/>
                <a:gd name="T8" fmla="*/ 111 w 142"/>
                <a:gd name="T9" fmla="*/ 11 h 144"/>
                <a:gd name="T10" fmla="*/ 110 w 142"/>
                <a:gd name="T11" fmla="*/ 10 h 144"/>
                <a:gd name="T12" fmla="*/ 102 w 142"/>
                <a:gd name="T13" fmla="*/ 2 h 144"/>
                <a:gd name="T14" fmla="*/ 88 w 142"/>
                <a:gd name="T15" fmla="*/ 8 h 144"/>
                <a:gd name="T16" fmla="*/ 86 w 142"/>
                <a:gd name="T17" fmla="*/ 20 h 144"/>
                <a:gd name="T18" fmla="*/ 81 w 142"/>
                <a:gd name="T19" fmla="*/ 30 h 144"/>
                <a:gd name="T20" fmla="*/ 72 w 142"/>
                <a:gd name="T21" fmla="*/ 43 h 144"/>
                <a:gd name="T22" fmla="*/ 58 w 142"/>
                <a:gd name="T23" fmla="*/ 59 h 144"/>
                <a:gd name="T24" fmla="*/ 44 w 142"/>
                <a:gd name="T25" fmla="*/ 72 h 144"/>
                <a:gd name="T26" fmla="*/ 36 w 142"/>
                <a:gd name="T27" fmla="*/ 82 h 144"/>
                <a:gd name="T28" fmla="*/ 0 w 142"/>
                <a:gd name="T29" fmla="*/ 84 h 144"/>
                <a:gd name="T30" fmla="*/ 10 w 142"/>
                <a:gd name="T31" fmla="*/ 113 h 144"/>
                <a:gd name="T32" fmla="*/ 16 w 142"/>
                <a:gd name="T33" fmla="*/ 117 h 144"/>
                <a:gd name="T34" fmla="*/ 21 w 142"/>
                <a:gd name="T35" fmla="*/ 131 h 144"/>
                <a:gd name="T36" fmla="*/ 22 w 142"/>
                <a:gd name="T37" fmla="*/ 134 h 144"/>
                <a:gd name="T38" fmla="*/ 31 w 142"/>
                <a:gd name="T39" fmla="*/ 131 h 144"/>
                <a:gd name="T40" fmla="*/ 35 w 142"/>
                <a:gd name="T41" fmla="*/ 133 h 144"/>
                <a:gd name="T42" fmla="*/ 38 w 142"/>
                <a:gd name="T43" fmla="*/ 123 h 144"/>
                <a:gd name="T44" fmla="*/ 55 w 142"/>
                <a:gd name="T45" fmla="*/ 116 h 144"/>
                <a:gd name="T46" fmla="*/ 56 w 142"/>
                <a:gd name="T47" fmla="*/ 106 h 144"/>
                <a:gd name="T48" fmla="*/ 60 w 142"/>
                <a:gd name="T49" fmla="*/ 103 h 144"/>
                <a:gd name="T50" fmla="*/ 61 w 142"/>
                <a:gd name="T51" fmla="*/ 103 h 144"/>
                <a:gd name="T52" fmla="*/ 68 w 142"/>
                <a:gd name="T53" fmla="*/ 110 h 144"/>
                <a:gd name="T54" fmla="*/ 70 w 142"/>
                <a:gd name="T55" fmla="*/ 116 h 144"/>
                <a:gd name="T56" fmla="*/ 76 w 142"/>
                <a:gd name="T57" fmla="*/ 108 h 144"/>
                <a:gd name="T58" fmla="*/ 81 w 142"/>
                <a:gd name="T59" fmla="*/ 106 h 144"/>
                <a:gd name="T60" fmla="*/ 87 w 142"/>
                <a:gd name="T61" fmla="*/ 107 h 144"/>
                <a:gd name="T62" fmla="*/ 90 w 142"/>
                <a:gd name="T63" fmla="*/ 118 h 144"/>
                <a:gd name="T64" fmla="*/ 94 w 142"/>
                <a:gd name="T65" fmla="*/ 127 h 144"/>
                <a:gd name="T66" fmla="*/ 97 w 142"/>
                <a:gd name="T67" fmla="*/ 135 h 144"/>
                <a:gd name="T68" fmla="*/ 104 w 142"/>
                <a:gd name="T69" fmla="*/ 135 h 144"/>
                <a:gd name="T70" fmla="*/ 104 w 142"/>
                <a:gd name="T71" fmla="*/ 136 h 144"/>
                <a:gd name="T72" fmla="*/ 108 w 142"/>
                <a:gd name="T73" fmla="*/ 144 h 144"/>
                <a:gd name="T74" fmla="*/ 110 w 142"/>
                <a:gd name="T75" fmla="*/ 138 h 144"/>
                <a:gd name="T76" fmla="*/ 112 w 142"/>
                <a:gd name="T77" fmla="*/ 137 h 144"/>
                <a:gd name="T78" fmla="*/ 115 w 142"/>
                <a:gd name="T79" fmla="*/ 135 h 144"/>
                <a:gd name="T80" fmla="*/ 118 w 142"/>
                <a:gd name="T81" fmla="*/ 132 h 144"/>
                <a:gd name="T82" fmla="*/ 94 w 142"/>
                <a:gd name="T83" fmla="*/ 84 h 144"/>
                <a:gd name="T84" fmla="*/ 88 w 142"/>
                <a:gd name="T85" fmla="*/ 64 h 144"/>
                <a:gd name="T86" fmla="*/ 87 w 142"/>
                <a:gd name="T87" fmla="*/ 64 h 144"/>
                <a:gd name="T88" fmla="*/ 91 w 142"/>
                <a:gd name="T89" fmla="*/ 52 h 144"/>
                <a:gd name="T90" fmla="*/ 130 w 142"/>
                <a:gd name="T91" fmla="*/ 44 h 144"/>
                <a:gd name="T92" fmla="*/ 140 w 142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44">
                  <a:moveTo>
                    <a:pt x="142" y="29"/>
                  </a:moveTo>
                  <a:cubicBezTo>
                    <a:pt x="139" y="22"/>
                    <a:pt x="139" y="22"/>
                    <a:pt x="139" y="22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68" y="46"/>
                    <a:pt x="65" y="49"/>
                    <a:pt x="62" y="52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1"/>
                    <a:pt x="54" y="63"/>
                    <a:pt x="48" y="66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4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6" y="42"/>
                    <a:pt x="139" y="40"/>
                    <a:pt x="140" y="38"/>
                  </a:cubicBezTo>
                  <a:cubicBezTo>
                    <a:pt x="141" y="36"/>
                    <a:pt x="142" y="33"/>
                    <a:pt x="14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2" name="Freeform 17"/>
            <p:cNvSpPr/>
            <p:nvPr/>
          </p:nvSpPr>
          <p:spPr bwMode="auto">
            <a:xfrm rot="175386">
              <a:off x="5499592" y="3573728"/>
              <a:ext cx="489403" cy="874299"/>
            </a:xfrm>
            <a:custGeom>
              <a:avLst/>
              <a:gdLst>
                <a:gd name="T0" fmla="*/ 48 w 162"/>
                <a:gd name="T1" fmla="*/ 90 h 289"/>
                <a:gd name="T2" fmla="*/ 61 w 162"/>
                <a:gd name="T3" fmla="*/ 100 h 289"/>
                <a:gd name="T4" fmla="*/ 70 w 162"/>
                <a:gd name="T5" fmla="*/ 108 h 289"/>
                <a:gd name="T6" fmla="*/ 88 w 162"/>
                <a:gd name="T7" fmla="*/ 114 h 289"/>
                <a:gd name="T8" fmla="*/ 88 w 162"/>
                <a:gd name="T9" fmla="*/ 115 h 289"/>
                <a:gd name="T10" fmla="*/ 93 w 162"/>
                <a:gd name="T11" fmla="*/ 123 h 289"/>
                <a:gd name="T12" fmla="*/ 89 w 162"/>
                <a:gd name="T13" fmla="*/ 136 h 289"/>
                <a:gd name="T14" fmla="*/ 88 w 162"/>
                <a:gd name="T15" fmla="*/ 144 h 289"/>
                <a:gd name="T16" fmla="*/ 84 w 162"/>
                <a:gd name="T17" fmla="*/ 158 h 289"/>
                <a:gd name="T18" fmla="*/ 70 w 162"/>
                <a:gd name="T19" fmla="*/ 156 h 289"/>
                <a:gd name="T20" fmla="*/ 56 w 162"/>
                <a:gd name="T21" fmla="*/ 166 h 289"/>
                <a:gd name="T22" fmla="*/ 58 w 162"/>
                <a:gd name="T23" fmla="*/ 177 h 289"/>
                <a:gd name="T24" fmla="*/ 44 w 162"/>
                <a:gd name="T25" fmla="*/ 174 h 289"/>
                <a:gd name="T26" fmla="*/ 32 w 162"/>
                <a:gd name="T27" fmla="*/ 169 h 289"/>
                <a:gd name="T28" fmla="*/ 20 w 162"/>
                <a:gd name="T29" fmla="*/ 196 h 289"/>
                <a:gd name="T30" fmla="*/ 24 w 162"/>
                <a:gd name="T31" fmla="*/ 204 h 289"/>
                <a:gd name="T32" fmla="*/ 26 w 162"/>
                <a:gd name="T33" fmla="*/ 211 h 289"/>
                <a:gd name="T34" fmla="*/ 27 w 162"/>
                <a:gd name="T35" fmla="*/ 222 h 289"/>
                <a:gd name="T36" fmla="*/ 3 w 162"/>
                <a:gd name="T37" fmla="*/ 227 h 289"/>
                <a:gd name="T38" fmla="*/ 3 w 162"/>
                <a:gd name="T39" fmla="*/ 243 h 289"/>
                <a:gd name="T40" fmla="*/ 6 w 162"/>
                <a:gd name="T41" fmla="*/ 254 h 289"/>
                <a:gd name="T42" fmla="*/ 33 w 162"/>
                <a:gd name="T43" fmla="*/ 252 h 289"/>
                <a:gd name="T44" fmla="*/ 43 w 162"/>
                <a:gd name="T45" fmla="*/ 260 h 289"/>
                <a:gd name="T46" fmla="*/ 51 w 162"/>
                <a:gd name="T47" fmla="*/ 266 h 289"/>
                <a:gd name="T48" fmla="*/ 58 w 162"/>
                <a:gd name="T49" fmla="*/ 260 h 289"/>
                <a:gd name="T50" fmla="*/ 76 w 162"/>
                <a:gd name="T51" fmla="*/ 273 h 289"/>
                <a:gd name="T52" fmla="*/ 98 w 162"/>
                <a:gd name="T53" fmla="*/ 274 h 289"/>
                <a:gd name="T54" fmla="*/ 104 w 162"/>
                <a:gd name="T55" fmla="*/ 278 h 289"/>
                <a:gd name="T56" fmla="*/ 104 w 162"/>
                <a:gd name="T57" fmla="*/ 279 h 289"/>
                <a:gd name="T58" fmla="*/ 113 w 162"/>
                <a:gd name="T59" fmla="*/ 287 h 289"/>
                <a:gd name="T60" fmla="*/ 124 w 162"/>
                <a:gd name="T61" fmla="*/ 280 h 289"/>
                <a:gd name="T62" fmla="*/ 120 w 162"/>
                <a:gd name="T63" fmla="*/ 274 h 289"/>
                <a:gd name="T64" fmla="*/ 124 w 162"/>
                <a:gd name="T65" fmla="*/ 257 h 289"/>
                <a:gd name="T66" fmla="*/ 134 w 162"/>
                <a:gd name="T67" fmla="*/ 256 h 289"/>
                <a:gd name="T68" fmla="*/ 121 w 162"/>
                <a:gd name="T69" fmla="*/ 242 h 289"/>
                <a:gd name="T70" fmla="*/ 117 w 162"/>
                <a:gd name="T71" fmla="*/ 237 h 289"/>
                <a:gd name="T72" fmla="*/ 122 w 162"/>
                <a:gd name="T73" fmla="*/ 231 h 289"/>
                <a:gd name="T74" fmla="*/ 151 w 162"/>
                <a:gd name="T75" fmla="*/ 233 h 289"/>
                <a:gd name="T76" fmla="*/ 162 w 162"/>
                <a:gd name="T77" fmla="*/ 231 h 289"/>
                <a:gd name="T78" fmla="*/ 145 w 162"/>
                <a:gd name="T79" fmla="*/ 187 h 289"/>
                <a:gd name="T80" fmla="*/ 137 w 162"/>
                <a:gd name="T81" fmla="*/ 184 h 289"/>
                <a:gd name="T82" fmla="*/ 136 w 162"/>
                <a:gd name="T83" fmla="*/ 172 h 289"/>
                <a:gd name="T84" fmla="*/ 138 w 162"/>
                <a:gd name="T85" fmla="*/ 95 h 289"/>
                <a:gd name="T86" fmla="*/ 140 w 162"/>
                <a:gd name="T87" fmla="*/ 80 h 289"/>
                <a:gd name="T88" fmla="*/ 148 w 162"/>
                <a:gd name="T89" fmla="*/ 68 h 289"/>
                <a:gd name="T90" fmla="*/ 139 w 162"/>
                <a:gd name="T91" fmla="*/ 55 h 289"/>
                <a:gd name="T92" fmla="*/ 138 w 162"/>
                <a:gd name="T93" fmla="*/ 44 h 289"/>
                <a:gd name="T94" fmla="*/ 138 w 162"/>
                <a:gd name="T95" fmla="*/ 43 h 289"/>
                <a:gd name="T96" fmla="*/ 146 w 162"/>
                <a:gd name="T97" fmla="*/ 18 h 289"/>
                <a:gd name="T98" fmla="*/ 150 w 162"/>
                <a:gd name="T99" fmla="*/ 10 h 289"/>
                <a:gd name="T100" fmla="*/ 156 w 162"/>
                <a:gd name="T101" fmla="*/ 6 h 289"/>
                <a:gd name="T102" fmla="*/ 148 w 162"/>
                <a:gd name="T103" fmla="*/ 0 h 289"/>
                <a:gd name="T104" fmla="*/ 134 w 162"/>
                <a:gd name="T105" fmla="*/ 5 h 289"/>
                <a:gd name="T106" fmla="*/ 122 w 162"/>
                <a:gd name="T107" fmla="*/ 16 h 289"/>
                <a:gd name="T108" fmla="*/ 105 w 162"/>
                <a:gd name="T109" fmla="*/ 28 h 289"/>
                <a:gd name="T110" fmla="*/ 98 w 162"/>
                <a:gd name="T111" fmla="*/ 35 h 289"/>
                <a:gd name="T112" fmla="*/ 93 w 162"/>
                <a:gd name="T113" fmla="*/ 59 h 289"/>
                <a:gd name="T114" fmla="*/ 92 w 162"/>
                <a:gd name="T115" fmla="*/ 66 h 289"/>
                <a:gd name="T116" fmla="*/ 87 w 162"/>
                <a:gd name="T117" fmla="*/ 72 h 289"/>
                <a:gd name="T118" fmla="*/ 86 w 162"/>
                <a:gd name="T119" fmla="*/ 73 h 289"/>
                <a:gd name="T120" fmla="*/ 76 w 162"/>
                <a:gd name="T121" fmla="*/ 74 h 289"/>
                <a:gd name="T122" fmla="*/ 76 w 162"/>
                <a:gd name="T123" fmla="*/ 74 h 289"/>
                <a:gd name="T124" fmla="*/ 54 w 162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89">
                  <a:moveTo>
                    <a:pt x="54" y="66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0"/>
                    <a:pt x="88" y="132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4" y="174"/>
                    <a:pt x="62" y="176"/>
                    <a:pt x="58" y="177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96"/>
                    <a:pt x="20" y="196"/>
                    <a:pt x="20" y="196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1"/>
                    <a:pt x="26" y="221"/>
                    <a:pt x="26" y="221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8" y="223"/>
                    <a:pt x="8" y="223"/>
                    <a:pt x="8" y="223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8" y="260"/>
                    <a:pt x="58" y="260"/>
                    <a:pt x="58" y="260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3"/>
                    <a:pt x="68" y="273"/>
                    <a:pt x="68" y="273"/>
                  </a:cubicBezTo>
                  <a:cubicBezTo>
                    <a:pt x="76" y="273"/>
                    <a:pt x="76" y="273"/>
                    <a:pt x="76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3" y="287"/>
                    <a:pt x="113" y="287"/>
                    <a:pt x="113" y="287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8" y="263"/>
                    <a:pt x="118" y="263"/>
                    <a:pt x="118" y="263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34" y="256"/>
                    <a:pt x="134" y="256"/>
                    <a:pt x="134" y="256"/>
                  </a:cubicBezTo>
                  <a:cubicBezTo>
                    <a:pt x="136" y="254"/>
                    <a:pt x="136" y="254"/>
                    <a:pt x="136" y="254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2"/>
                    <a:pt x="121" y="242"/>
                    <a:pt x="121" y="242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18" y="236"/>
                    <a:pt x="118" y="236"/>
                    <a:pt x="118" y="236"/>
                  </a:cubicBezTo>
                  <a:cubicBezTo>
                    <a:pt x="121" y="230"/>
                    <a:pt x="121" y="230"/>
                    <a:pt x="121" y="230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62" y="231"/>
                    <a:pt x="162" y="231"/>
                    <a:pt x="162" y="231"/>
                  </a:cubicBezTo>
                  <a:cubicBezTo>
                    <a:pt x="160" y="219"/>
                    <a:pt x="160" y="219"/>
                    <a:pt x="160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6" y="210"/>
                    <a:pt x="144" y="202"/>
                    <a:pt x="145" y="187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1" y="119"/>
                    <a:pt x="139" y="111"/>
                    <a:pt x="139" y="107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8" y="66"/>
                    <a:pt x="147" y="64"/>
                    <a:pt x="145" y="61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3" name="Freeform 18"/>
            <p:cNvSpPr/>
            <p:nvPr/>
          </p:nvSpPr>
          <p:spPr bwMode="auto">
            <a:xfrm rot="175386">
              <a:off x="5935562" y="3428014"/>
              <a:ext cx="326674" cy="716439"/>
            </a:xfrm>
            <a:custGeom>
              <a:avLst/>
              <a:gdLst>
                <a:gd name="T0" fmla="*/ 100 w 108"/>
                <a:gd name="T1" fmla="*/ 4 h 237"/>
                <a:gd name="T2" fmla="*/ 94 w 108"/>
                <a:gd name="T3" fmla="*/ 6 h 237"/>
                <a:gd name="T4" fmla="*/ 88 w 108"/>
                <a:gd name="T5" fmla="*/ 12 h 237"/>
                <a:gd name="T6" fmla="*/ 87 w 108"/>
                <a:gd name="T7" fmla="*/ 12 h 237"/>
                <a:gd name="T8" fmla="*/ 68 w 108"/>
                <a:gd name="T9" fmla="*/ 14 h 237"/>
                <a:gd name="T10" fmla="*/ 61 w 108"/>
                <a:gd name="T11" fmla="*/ 20 h 237"/>
                <a:gd name="T12" fmla="*/ 56 w 108"/>
                <a:gd name="T13" fmla="*/ 24 h 237"/>
                <a:gd name="T14" fmla="*/ 46 w 108"/>
                <a:gd name="T15" fmla="*/ 24 h 237"/>
                <a:gd name="T16" fmla="*/ 42 w 108"/>
                <a:gd name="T17" fmla="*/ 38 h 237"/>
                <a:gd name="T18" fmla="*/ 41 w 108"/>
                <a:gd name="T19" fmla="*/ 38 h 237"/>
                <a:gd name="T20" fmla="*/ 33 w 108"/>
                <a:gd name="T21" fmla="*/ 46 h 237"/>
                <a:gd name="T22" fmla="*/ 21 w 108"/>
                <a:gd name="T23" fmla="*/ 60 h 237"/>
                <a:gd name="T24" fmla="*/ 14 w 108"/>
                <a:gd name="T25" fmla="*/ 68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2 h 237"/>
                <a:gd name="T34" fmla="*/ 12 w 108"/>
                <a:gd name="T35" fmla="*/ 122 h 237"/>
                <a:gd name="T36" fmla="*/ 11 w 108"/>
                <a:gd name="T37" fmla="*/ 132 h 237"/>
                <a:gd name="T38" fmla="*/ 3 w 108"/>
                <a:gd name="T39" fmla="*/ 162 h 237"/>
                <a:gd name="T40" fmla="*/ 9 w 108"/>
                <a:gd name="T41" fmla="*/ 186 h 237"/>
                <a:gd name="T42" fmla="*/ 7 w 108"/>
                <a:gd name="T43" fmla="*/ 237 h 237"/>
                <a:gd name="T44" fmla="*/ 17 w 108"/>
                <a:gd name="T45" fmla="*/ 228 h 237"/>
                <a:gd name="T46" fmla="*/ 56 w 108"/>
                <a:gd name="T47" fmla="*/ 208 h 237"/>
                <a:gd name="T48" fmla="*/ 75 w 108"/>
                <a:gd name="T49" fmla="*/ 210 h 237"/>
                <a:gd name="T50" fmla="*/ 91 w 108"/>
                <a:gd name="T51" fmla="*/ 196 h 237"/>
                <a:gd name="T52" fmla="*/ 95 w 108"/>
                <a:gd name="T53" fmla="*/ 186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2 h 237"/>
                <a:gd name="T60" fmla="*/ 95 w 108"/>
                <a:gd name="T61" fmla="*/ 140 h 237"/>
                <a:gd name="T62" fmla="*/ 96 w 108"/>
                <a:gd name="T63" fmla="*/ 134 h 237"/>
                <a:gd name="T64" fmla="*/ 108 w 108"/>
                <a:gd name="T65" fmla="*/ 108 h 237"/>
                <a:gd name="T66" fmla="*/ 91 w 108"/>
                <a:gd name="T67" fmla="*/ 92 h 237"/>
                <a:gd name="T68" fmla="*/ 88 w 108"/>
                <a:gd name="T69" fmla="*/ 85 h 237"/>
                <a:gd name="T70" fmla="*/ 90 w 108"/>
                <a:gd name="T71" fmla="*/ 73 h 237"/>
                <a:gd name="T72" fmla="*/ 92 w 108"/>
                <a:gd name="T73" fmla="*/ 65 h 237"/>
                <a:gd name="T74" fmla="*/ 104 w 108"/>
                <a:gd name="T75" fmla="*/ 56 h 237"/>
                <a:gd name="T76" fmla="*/ 107 w 108"/>
                <a:gd name="T77" fmla="*/ 33 h 237"/>
                <a:gd name="T78" fmla="*/ 100 w 108"/>
                <a:gd name="T79" fmla="*/ 32 h 237"/>
                <a:gd name="T80" fmla="*/ 91 w 108"/>
                <a:gd name="T81" fmla="*/ 26 h 237"/>
                <a:gd name="T82" fmla="*/ 90 w 108"/>
                <a:gd name="T83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2"/>
                  </a:moveTo>
                  <a:cubicBezTo>
                    <a:pt x="102" y="10"/>
                    <a:pt x="102" y="10"/>
                    <a:pt x="102" y="1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20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3" y="166"/>
                    <a:pt x="5" y="173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8" y="210"/>
                    <a:pt x="83" y="208"/>
                    <a:pt x="90" y="204"/>
                  </a:cubicBezTo>
                  <a:cubicBezTo>
                    <a:pt x="90" y="196"/>
                    <a:pt x="90" y="196"/>
                    <a:pt x="90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7" y="182"/>
                    <a:pt x="97" y="181"/>
                    <a:pt x="96" y="180"/>
                  </a:cubicBezTo>
                  <a:cubicBezTo>
                    <a:pt x="94" y="177"/>
                    <a:pt x="95" y="174"/>
                    <a:pt x="97" y="170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8" y="162"/>
                    <a:pt x="98" y="162"/>
                    <a:pt x="98" y="162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0" y="153"/>
                    <a:pt x="89" y="150"/>
                    <a:pt x="91" y="147"/>
                  </a:cubicBezTo>
                  <a:cubicBezTo>
                    <a:pt x="92" y="145"/>
                    <a:pt x="93" y="142"/>
                    <a:pt x="95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2"/>
                    <a:pt x="92" y="60"/>
                    <a:pt x="94" y="58"/>
                  </a:cubicBezTo>
                  <a:cubicBezTo>
                    <a:pt x="94" y="58"/>
                    <a:pt x="96" y="57"/>
                    <a:pt x="97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4" name="Freeform 19"/>
            <p:cNvSpPr/>
            <p:nvPr/>
          </p:nvSpPr>
          <p:spPr bwMode="auto">
            <a:xfrm rot="175386">
              <a:off x="5791049" y="4649603"/>
              <a:ext cx="523406" cy="604724"/>
            </a:xfrm>
            <a:custGeom>
              <a:avLst/>
              <a:gdLst>
                <a:gd name="T0" fmla="*/ 150 w 173"/>
                <a:gd name="T1" fmla="*/ 34 h 200"/>
                <a:gd name="T2" fmla="*/ 146 w 173"/>
                <a:gd name="T3" fmla="*/ 26 h 200"/>
                <a:gd name="T4" fmla="*/ 143 w 173"/>
                <a:gd name="T5" fmla="*/ 12 h 200"/>
                <a:gd name="T6" fmla="*/ 136 w 173"/>
                <a:gd name="T7" fmla="*/ 17 h 200"/>
                <a:gd name="T8" fmla="*/ 125 w 173"/>
                <a:gd name="T9" fmla="*/ 15 h 200"/>
                <a:gd name="T10" fmla="*/ 125 w 173"/>
                <a:gd name="T11" fmla="*/ 7 h 200"/>
                <a:gd name="T12" fmla="*/ 122 w 173"/>
                <a:gd name="T13" fmla="*/ 10 h 200"/>
                <a:gd name="T14" fmla="*/ 109 w 173"/>
                <a:gd name="T15" fmla="*/ 22 h 200"/>
                <a:gd name="T16" fmla="*/ 107 w 173"/>
                <a:gd name="T17" fmla="*/ 22 h 200"/>
                <a:gd name="T18" fmla="*/ 99 w 173"/>
                <a:gd name="T19" fmla="*/ 16 h 200"/>
                <a:gd name="T20" fmla="*/ 92 w 173"/>
                <a:gd name="T21" fmla="*/ 13 h 200"/>
                <a:gd name="T22" fmla="*/ 75 w 173"/>
                <a:gd name="T23" fmla="*/ 8 h 200"/>
                <a:gd name="T24" fmla="*/ 66 w 173"/>
                <a:gd name="T25" fmla="*/ 4 h 200"/>
                <a:gd name="T26" fmla="*/ 47 w 173"/>
                <a:gd name="T27" fmla="*/ 0 h 200"/>
                <a:gd name="T28" fmla="*/ 40 w 173"/>
                <a:gd name="T29" fmla="*/ 16 h 200"/>
                <a:gd name="T30" fmla="*/ 34 w 173"/>
                <a:gd name="T31" fmla="*/ 16 h 200"/>
                <a:gd name="T32" fmla="*/ 14 w 173"/>
                <a:gd name="T33" fmla="*/ 26 h 200"/>
                <a:gd name="T34" fmla="*/ 13 w 173"/>
                <a:gd name="T35" fmla="*/ 72 h 200"/>
                <a:gd name="T36" fmla="*/ 9 w 173"/>
                <a:gd name="T37" fmla="*/ 83 h 200"/>
                <a:gd name="T38" fmla="*/ 1 w 173"/>
                <a:gd name="T39" fmla="*/ 109 h 200"/>
                <a:gd name="T40" fmla="*/ 7 w 173"/>
                <a:gd name="T41" fmla="*/ 111 h 200"/>
                <a:gd name="T42" fmla="*/ 17 w 173"/>
                <a:gd name="T43" fmla="*/ 126 h 200"/>
                <a:gd name="T44" fmla="*/ 14 w 173"/>
                <a:gd name="T45" fmla="*/ 132 h 200"/>
                <a:gd name="T46" fmla="*/ 24 w 173"/>
                <a:gd name="T47" fmla="*/ 158 h 200"/>
                <a:gd name="T48" fmla="*/ 38 w 173"/>
                <a:gd name="T49" fmla="*/ 151 h 200"/>
                <a:gd name="T50" fmla="*/ 46 w 173"/>
                <a:gd name="T51" fmla="*/ 151 h 200"/>
                <a:gd name="T52" fmla="*/ 52 w 173"/>
                <a:gd name="T53" fmla="*/ 140 h 200"/>
                <a:gd name="T54" fmla="*/ 68 w 173"/>
                <a:gd name="T55" fmla="*/ 135 h 200"/>
                <a:gd name="T56" fmla="*/ 77 w 173"/>
                <a:gd name="T57" fmla="*/ 151 h 200"/>
                <a:gd name="T58" fmla="*/ 81 w 173"/>
                <a:gd name="T59" fmla="*/ 165 h 200"/>
                <a:gd name="T60" fmla="*/ 71 w 173"/>
                <a:gd name="T61" fmla="*/ 185 h 200"/>
                <a:gd name="T62" fmla="*/ 84 w 173"/>
                <a:gd name="T63" fmla="*/ 187 h 200"/>
                <a:gd name="T64" fmla="*/ 89 w 173"/>
                <a:gd name="T65" fmla="*/ 199 h 200"/>
                <a:gd name="T66" fmla="*/ 102 w 173"/>
                <a:gd name="T67" fmla="*/ 196 h 200"/>
                <a:gd name="T68" fmla="*/ 108 w 173"/>
                <a:gd name="T69" fmla="*/ 178 h 200"/>
                <a:gd name="T70" fmla="*/ 135 w 173"/>
                <a:gd name="T71" fmla="*/ 189 h 200"/>
                <a:gd name="T72" fmla="*/ 128 w 173"/>
                <a:gd name="T73" fmla="*/ 172 h 200"/>
                <a:gd name="T74" fmla="*/ 128 w 173"/>
                <a:gd name="T75" fmla="*/ 170 h 200"/>
                <a:gd name="T76" fmla="*/ 166 w 173"/>
                <a:gd name="T77" fmla="*/ 166 h 200"/>
                <a:gd name="T78" fmla="*/ 167 w 173"/>
                <a:gd name="T79" fmla="*/ 165 h 200"/>
                <a:gd name="T80" fmla="*/ 167 w 173"/>
                <a:gd name="T81" fmla="*/ 163 h 200"/>
                <a:gd name="T82" fmla="*/ 166 w 173"/>
                <a:gd name="T83" fmla="*/ 142 h 200"/>
                <a:gd name="T84" fmla="*/ 170 w 173"/>
                <a:gd name="T85" fmla="*/ 134 h 200"/>
                <a:gd name="T86" fmla="*/ 163 w 173"/>
                <a:gd name="T87" fmla="*/ 126 h 200"/>
                <a:gd name="T88" fmla="*/ 158 w 173"/>
                <a:gd name="T89" fmla="*/ 98 h 200"/>
                <a:gd name="T90" fmla="*/ 151 w 173"/>
                <a:gd name="T91" fmla="*/ 102 h 200"/>
                <a:gd name="T92" fmla="*/ 150 w 173"/>
                <a:gd name="T93" fmla="*/ 84 h 200"/>
                <a:gd name="T94" fmla="*/ 163 w 173"/>
                <a:gd name="T95" fmla="*/ 50 h 200"/>
                <a:gd name="T96" fmla="*/ 150 w 173"/>
                <a:gd name="T97" fmla="*/ 3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0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6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6"/>
                    <a:pt x="9" y="79"/>
                    <a:pt x="9" y="83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7"/>
                    <a:pt x="1" y="10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12" y="111"/>
                    <a:pt x="15" y="113"/>
                    <a:pt x="16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4" y="129"/>
                    <a:pt x="14" y="130"/>
                    <a:pt x="14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6"/>
                    <a:pt x="16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4" y="153"/>
                    <a:pt x="45" y="152"/>
                    <a:pt x="46" y="151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50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4" y="141"/>
                    <a:pt x="65" y="140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70" y="135"/>
                    <a:pt x="72" y="135"/>
                    <a:pt x="73" y="136"/>
                  </a:cubicBezTo>
                  <a:cubicBezTo>
                    <a:pt x="76" y="139"/>
                    <a:pt x="78" y="141"/>
                    <a:pt x="78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80" y="169"/>
                    <a:pt x="78" y="172"/>
                    <a:pt x="77" y="17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2" y="192"/>
                    <a:pt x="82" y="195"/>
                    <a:pt x="82" y="197"/>
                  </a:cubicBezTo>
                  <a:cubicBezTo>
                    <a:pt x="86" y="199"/>
                    <a:pt x="88" y="200"/>
                    <a:pt x="89" y="199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07" y="181"/>
                    <a:pt x="108" y="179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8" y="186"/>
                    <a:pt x="128" y="186"/>
                    <a:pt x="128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36" y="187"/>
                    <a:pt x="135" y="184"/>
                    <a:pt x="133" y="180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4" y="163"/>
                    <a:pt x="139" y="160"/>
                    <a:pt x="146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2" y="155"/>
                    <a:pt x="173" y="149"/>
                    <a:pt x="172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8" y="136"/>
                    <a:pt x="170" y="135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8" y="110"/>
                    <a:pt x="158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1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2" y="44"/>
                    <a:pt x="161" y="40"/>
                    <a:pt x="161" y="38"/>
                  </a:cubicBezTo>
                  <a:cubicBezTo>
                    <a:pt x="154" y="35"/>
                    <a:pt x="154" y="35"/>
                    <a:pt x="154" y="35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5" name="Freeform 20"/>
            <p:cNvSpPr/>
            <p:nvPr/>
          </p:nvSpPr>
          <p:spPr bwMode="auto">
            <a:xfrm rot="175386">
              <a:off x="5750974" y="4303526"/>
              <a:ext cx="739571" cy="463864"/>
            </a:xfrm>
            <a:custGeom>
              <a:avLst/>
              <a:gdLst>
                <a:gd name="T0" fmla="*/ 32 w 244"/>
                <a:gd name="T1" fmla="*/ 5 h 153"/>
                <a:gd name="T2" fmla="*/ 43 w 244"/>
                <a:gd name="T3" fmla="*/ 12 h 153"/>
                <a:gd name="T4" fmla="*/ 49 w 244"/>
                <a:gd name="T5" fmla="*/ 20 h 153"/>
                <a:gd name="T6" fmla="*/ 44 w 244"/>
                <a:gd name="T7" fmla="*/ 26 h 153"/>
                <a:gd name="T8" fmla="*/ 30 w 244"/>
                <a:gd name="T9" fmla="*/ 29 h 153"/>
                <a:gd name="T10" fmla="*/ 32 w 244"/>
                <a:gd name="T11" fmla="*/ 37 h 153"/>
                <a:gd name="T12" fmla="*/ 36 w 244"/>
                <a:gd name="T13" fmla="*/ 54 h 153"/>
                <a:gd name="T14" fmla="*/ 45 w 244"/>
                <a:gd name="T15" fmla="*/ 57 h 153"/>
                <a:gd name="T16" fmla="*/ 46 w 244"/>
                <a:gd name="T17" fmla="*/ 58 h 153"/>
                <a:gd name="T18" fmla="*/ 51 w 244"/>
                <a:gd name="T19" fmla="*/ 65 h 153"/>
                <a:gd name="T20" fmla="*/ 54 w 244"/>
                <a:gd name="T21" fmla="*/ 73 h 153"/>
                <a:gd name="T22" fmla="*/ 40 w 244"/>
                <a:gd name="T23" fmla="*/ 92 h 153"/>
                <a:gd name="T24" fmla="*/ 2 w 244"/>
                <a:gd name="T25" fmla="*/ 102 h 153"/>
                <a:gd name="T26" fmla="*/ 4 w 244"/>
                <a:gd name="T27" fmla="*/ 116 h 153"/>
                <a:gd name="T28" fmla="*/ 19 w 244"/>
                <a:gd name="T29" fmla="*/ 143 h 153"/>
                <a:gd name="T30" fmla="*/ 20 w 244"/>
                <a:gd name="T31" fmla="*/ 143 h 153"/>
                <a:gd name="T32" fmla="*/ 26 w 244"/>
                <a:gd name="T33" fmla="*/ 151 h 153"/>
                <a:gd name="T34" fmla="*/ 30 w 244"/>
                <a:gd name="T35" fmla="*/ 138 h 153"/>
                <a:gd name="T36" fmla="*/ 39 w 244"/>
                <a:gd name="T37" fmla="*/ 127 h 153"/>
                <a:gd name="T38" fmla="*/ 56 w 244"/>
                <a:gd name="T39" fmla="*/ 127 h 153"/>
                <a:gd name="T40" fmla="*/ 63 w 244"/>
                <a:gd name="T41" fmla="*/ 111 h 153"/>
                <a:gd name="T42" fmla="*/ 80 w 244"/>
                <a:gd name="T43" fmla="*/ 111 h 153"/>
                <a:gd name="T44" fmla="*/ 109 w 244"/>
                <a:gd name="T45" fmla="*/ 121 h 153"/>
                <a:gd name="T46" fmla="*/ 110 w 244"/>
                <a:gd name="T47" fmla="*/ 121 h 153"/>
                <a:gd name="T48" fmla="*/ 121 w 244"/>
                <a:gd name="T49" fmla="*/ 127 h 153"/>
                <a:gd name="T50" fmla="*/ 121 w 244"/>
                <a:gd name="T51" fmla="*/ 127 h 153"/>
                <a:gd name="T52" fmla="*/ 132 w 244"/>
                <a:gd name="T53" fmla="*/ 128 h 153"/>
                <a:gd name="T54" fmla="*/ 142 w 244"/>
                <a:gd name="T55" fmla="*/ 115 h 153"/>
                <a:gd name="T56" fmla="*/ 148 w 244"/>
                <a:gd name="T57" fmla="*/ 120 h 153"/>
                <a:gd name="T58" fmla="*/ 149 w 244"/>
                <a:gd name="T59" fmla="*/ 129 h 153"/>
                <a:gd name="T60" fmla="*/ 159 w 244"/>
                <a:gd name="T61" fmla="*/ 123 h 153"/>
                <a:gd name="T62" fmla="*/ 165 w 244"/>
                <a:gd name="T63" fmla="*/ 123 h 153"/>
                <a:gd name="T64" fmla="*/ 170 w 244"/>
                <a:gd name="T65" fmla="*/ 141 h 153"/>
                <a:gd name="T66" fmla="*/ 194 w 244"/>
                <a:gd name="T67" fmla="*/ 130 h 153"/>
                <a:gd name="T68" fmla="*/ 215 w 244"/>
                <a:gd name="T69" fmla="*/ 121 h 153"/>
                <a:gd name="T70" fmla="*/ 237 w 244"/>
                <a:gd name="T71" fmla="*/ 114 h 153"/>
                <a:gd name="T72" fmla="*/ 242 w 244"/>
                <a:gd name="T73" fmla="*/ 111 h 153"/>
                <a:gd name="T74" fmla="*/ 230 w 244"/>
                <a:gd name="T75" fmla="*/ 77 h 153"/>
                <a:gd name="T76" fmla="*/ 236 w 244"/>
                <a:gd name="T77" fmla="*/ 67 h 153"/>
                <a:gd name="T78" fmla="*/ 222 w 244"/>
                <a:gd name="T79" fmla="*/ 63 h 153"/>
                <a:gd name="T80" fmla="*/ 215 w 244"/>
                <a:gd name="T81" fmla="*/ 55 h 153"/>
                <a:gd name="T82" fmla="*/ 214 w 244"/>
                <a:gd name="T83" fmla="*/ 54 h 153"/>
                <a:gd name="T84" fmla="*/ 186 w 244"/>
                <a:gd name="T85" fmla="*/ 47 h 153"/>
                <a:gd name="T86" fmla="*/ 162 w 244"/>
                <a:gd name="T87" fmla="*/ 47 h 153"/>
                <a:gd name="T88" fmla="*/ 108 w 244"/>
                <a:gd name="T89" fmla="*/ 25 h 153"/>
                <a:gd name="T90" fmla="*/ 72 w 244"/>
                <a:gd name="T91" fmla="*/ 0 h 153"/>
                <a:gd name="T92" fmla="*/ 37 w 244"/>
                <a:gd name="T93" fmla="*/ 3 h 153"/>
                <a:gd name="T94" fmla="*/ 31 w 244"/>
                <a:gd name="T9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3">
                  <a:moveTo>
                    <a:pt x="31" y="1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81"/>
                    <a:pt x="52" y="83"/>
                    <a:pt x="52" y="85"/>
                  </a:cubicBezTo>
                  <a:cubicBezTo>
                    <a:pt x="50" y="87"/>
                    <a:pt x="46" y="90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4" y="128"/>
                    <a:pt x="154" y="128"/>
                    <a:pt x="154" y="128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8"/>
                    <a:pt x="172" y="130"/>
                    <a:pt x="171" y="13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83" y="135"/>
                    <a:pt x="190" y="130"/>
                    <a:pt x="194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15" y="121"/>
                    <a:pt x="215" y="121"/>
                    <a:pt x="215" y="121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44" y="114"/>
                    <a:pt x="244" y="114"/>
                    <a:pt x="244" y="114"/>
                  </a:cubicBezTo>
                  <a:cubicBezTo>
                    <a:pt x="242" y="111"/>
                    <a:pt x="242" y="111"/>
                    <a:pt x="242" y="111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5" y="55"/>
                    <a:pt x="215" y="55"/>
                    <a:pt x="215" y="55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6" y="53"/>
                    <a:pt x="203" y="56"/>
                    <a:pt x="200" y="57"/>
                  </a:cubicBezTo>
                  <a:cubicBezTo>
                    <a:pt x="197" y="58"/>
                    <a:pt x="192" y="55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0" y="43"/>
                    <a:pt x="176" y="45"/>
                  </a:cubicBezTo>
                  <a:cubicBezTo>
                    <a:pt x="169" y="47"/>
                    <a:pt x="164" y="48"/>
                    <a:pt x="162" y="47"/>
                  </a:cubicBezTo>
                  <a:cubicBezTo>
                    <a:pt x="160" y="45"/>
                    <a:pt x="160" y="41"/>
                    <a:pt x="160" y="35"/>
                  </a:cubicBezTo>
                  <a:cubicBezTo>
                    <a:pt x="161" y="31"/>
                    <a:pt x="160" y="29"/>
                    <a:pt x="160" y="27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3" y="23"/>
                    <a:pt x="99" y="21"/>
                    <a:pt x="97" y="19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5"/>
                    <a:pt x="80" y="10"/>
                    <a:pt x="72" y="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lnTo>
                    <a:pt x="3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6" name="Freeform 21"/>
            <p:cNvSpPr/>
            <p:nvPr/>
          </p:nvSpPr>
          <p:spPr bwMode="auto">
            <a:xfrm rot="175386">
              <a:off x="5867556" y="5163253"/>
              <a:ext cx="768716" cy="608367"/>
            </a:xfrm>
            <a:custGeom>
              <a:avLst/>
              <a:gdLst>
                <a:gd name="T0" fmla="*/ 244 w 254"/>
                <a:gd name="T1" fmla="*/ 64 h 201"/>
                <a:gd name="T2" fmla="*/ 254 w 254"/>
                <a:gd name="T3" fmla="*/ 63 h 201"/>
                <a:gd name="T4" fmla="*/ 236 w 254"/>
                <a:gd name="T5" fmla="*/ 44 h 201"/>
                <a:gd name="T6" fmla="*/ 223 w 254"/>
                <a:gd name="T7" fmla="*/ 22 h 201"/>
                <a:gd name="T8" fmla="*/ 202 w 254"/>
                <a:gd name="T9" fmla="*/ 27 h 201"/>
                <a:gd name="T10" fmla="*/ 200 w 254"/>
                <a:gd name="T11" fmla="*/ 29 h 201"/>
                <a:gd name="T12" fmla="*/ 182 w 254"/>
                <a:gd name="T13" fmla="*/ 25 h 201"/>
                <a:gd name="T14" fmla="*/ 150 w 254"/>
                <a:gd name="T15" fmla="*/ 40 h 201"/>
                <a:gd name="T16" fmla="*/ 150 w 254"/>
                <a:gd name="T17" fmla="*/ 19 h 201"/>
                <a:gd name="T18" fmla="*/ 149 w 254"/>
                <a:gd name="T19" fmla="*/ 10 h 201"/>
                <a:gd name="T20" fmla="*/ 138 w 254"/>
                <a:gd name="T21" fmla="*/ 10 h 201"/>
                <a:gd name="T22" fmla="*/ 126 w 254"/>
                <a:gd name="T23" fmla="*/ 9 h 201"/>
                <a:gd name="T24" fmla="*/ 110 w 254"/>
                <a:gd name="T25" fmla="*/ 1 h 201"/>
                <a:gd name="T26" fmla="*/ 105 w 254"/>
                <a:gd name="T27" fmla="*/ 24 h 201"/>
                <a:gd name="T28" fmla="*/ 82 w 254"/>
                <a:gd name="T29" fmla="*/ 18 h 201"/>
                <a:gd name="T30" fmla="*/ 78 w 254"/>
                <a:gd name="T31" fmla="*/ 16 h 201"/>
                <a:gd name="T32" fmla="*/ 72 w 254"/>
                <a:gd name="T33" fmla="*/ 33 h 201"/>
                <a:gd name="T34" fmla="*/ 75 w 254"/>
                <a:gd name="T35" fmla="*/ 47 h 201"/>
                <a:gd name="T36" fmla="*/ 68 w 254"/>
                <a:gd name="T37" fmla="*/ 61 h 201"/>
                <a:gd name="T38" fmla="*/ 52 w 254"/>
                <a:gd name="T39" fmla="*/ 102 h 201"/>
                <a:gd name="T40" fmla="*/ 29 w 254"/>
                <a:gd name="T41" fmla="*/ 117 h 201"/>
                <a:gd name="T42" fmla="*/ 32 w 254"/>
                <a:gd name="T43" fmla="*/ 124 h 201"/>
                <a:gd name="T44" fmla="*/ 19 w 254"/>
                <a:gd name="T45" fmla="*/ 142 h 201"/>
                <a:gd name="T46" fmla="*/ 5 w 254"/>
                <a:gd name="T47" fmla="*/ 146 h 201"/>
                <a:gd name="T48" fmla="*/ 2 w 254"/>
                <a:gd name="T49" fmla="*/ 184 h 201"/>
                <a:gd name="T50" fmla="*/ 8 w 254"/>
                <a:gd name="T51" fmla="*/ 196 h 201"/>
                <a:gd name="T52" fmla="*/ 21 w 254"/>
                <a:gd name="T53" fmla="*/ 200 h 201"/>
                <a:gd name="T54" fmla="*/ 22 w 254"/>
                <a:gd name="T55" fmla="*/ 199 h 201"/>
                <a:gd name="T56" fmla="*/ 18 w 254"/>
                <a:gd name="T57" fmla="*/ 186 h 201"/>
                <a:gd name="T58" fmla="*/ 12 w 254"/>
                <a:gd name="T59" fmla="*/ 182 h 201"/>
                <a:gd name="T60" fmla="*/ 18 w 254"/>
                <a:gd name="T61" fmla="*/ 173 h 201"/>
                <a:gd name="T62" fmla="*/ 32 w 254"/>
                <a:gd name="T63" fmla="*/ 162 h 201"/>
                <a:gd name="T64" fmla="*/ 64 w 254"/>
                <a:gd name="T65" fmla="*/ 141 h 201"/>
                <a:gd name="T66" fmla="*/ 70 w 254"/>
                <a:gd name="T67" fmla="*/ 145 h 201"/>
                <a:gd name="T68" fmla="*/ 75 w 254"/>
                <a:gd name="T69" fmla="*/ 141 h 201"/>
                <a:gd name="T70" fmla="*/ 96 w 254"/>
                <a:gd name="T71" fmla="*/ 137 h 201"/>
                <a:gd name="T72" fmla="*/ 98 w 254"/>
                <a:gd name="T73" fmla="*/ 136 h 201"/>
                <a:gd name="T74" fmla="*/ 119 w 254"/>
                <a:gd name="T75" fmla="*/ 128 h 201"/>
                <a:gd name="T76" fmla="*/ 124 w 254"/>
                <a:gd name="T77" fmla="*/ 96 h 201"/>
                <a:gd name="T78" fmla="*/ 130 w 254"/>
                <a:gd name="T79" fmla="*/ 94 h 201"/>
                <a:gd name="T80" fmla="*/ 132 w 254"/>
                <a:gd name="T81" fmla="*/ 95 h 201"/>
                <a:gd name="T82" fmla="*/ 159 w 254"/>
                <a:gd name="T83" fmla="*/ 112 h 201"/>
                <a:gd name="T84" fmla="*/ 156 w 254"/>
                <a:gd name="T85" fmla="*/ 103 h 201"/>
                <a:gd name="T86" fmla="*/ 166 w 254"/>
                <a:gd name="T87" fmla="*/ 99 h 201"/>
                <a:gd name="T88" fmla="*/ 173 w 254"/>
                <a:gd name="T89" fmla="*/ 95 h 201"/>
                <a:gd name="T90" fmla="*/ 193 w 254"/>
                <a:gd name="T91" fmla="*/ 101 h 201"/>
                <a:gd name="T92" fmla="*/ 206 w 254"/>
                <a:gd name="T93" fmla="*/ 92 h 201"/>
                <a:gd name="T94" fmla="*/ 207 w 254"/>
                <a:gd name="T95" fmla="*/ 94 h 201"/>
                <a:gd name="T96" fmla="*/ 238 w 254"/>
                <a:gd name="T97" fmla="*/ 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" h="201">
                  <a:moveTo>
                    <a:pt x="238" y="69"/>
                  </a:moveTo>
                  <a:cubicBezTo>
                    <a:pt x="242" y="68"/>
                    <a:pt x="244" y="67"/>
                    <a:pt x="244" y="65"/>
                  </a:cubicBezTo>
                  <a:cubicBezTo>
                    <a:pt x="244" y="64"/>
                    <a:pt x="244" y="64"/>
                    <a:pt x="244" y="64"/>
                  </a:cubicBezTo>
                  <a:cubicBezTo>
                    <a:pt x="245" y="63"/>
                    <a:pt x="245" y="63"/>
                    <a:pt x="245" y="63"/>
                  </a:cubicBezTo>
                  <a:cubicBezTo>
                    <a:pt x="246" y="63"/>
                    <a:pt x="246" y="63"/>
                    <a:pt x="246" y="63"/>
                  </a:cubicBezTo>
                  <a:cubicBezTo>
                    <a:pt x="254" y="63"/>
                    <a:pt x="254" y="63"/>
                    <a:pt x="254" y="63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2" y="58"/>
                    <a:pt x="250" y="57"/>
                    <a:pt x="248" y="55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1"/>
                    <a:pt x="208" y="21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8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3"/>
                  </a:cubicBezTo>
                  <a:cubicBezTo>
                    <a:pt x="156" y="34"/>
                    <a:pt x="154" y="35"/>
                    <a:pt x="152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4"/>
                    <a:pt x="143" y="31"/>
                    <a:pt x="143" y="29"/>
                  </a:cubicBezTo>
                  <a:cubicBezTo>
                    <a:pt x="143" y="27"/>
                    <a:pt x="146" y="24"/>
                    <a:pt x="150" y="19"/>
                  </a:cubicBezTo>
                  <a:cubicBezTo>
                    <a:pt x="156" y="12"/>
                    <a:pt x="159" y="9"/>
                    <a:pt x="159" y="8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6" y="5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0" y="5"/>
                    <a:pt x="115" y="3"/>
                    <a:pt x="110" y="1"/>
                  </a:cubicBezTo>
                  <a:cubicBezTo>
                    <a:pt x="106" y="0"/>
                    <a:pt x="102" y="1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4"/>
                  </a:cubicBezTo>
                  <a:cubicBezTo>
                    <a:pt x="104" y="26"/>
                    <a:pt x="103" y="27"/>
                    <a:pt x="102" y="27"/>
                  </a:cubicBezTo>
                  <a:cubicBezTo>
                    <a:pt x="99" y="28"/>
                    <a:pt x="96" y="27"/>
                    <a:pt x="91" y="23"/>
                  </a:cubicBezTo>
                  <a:cubicBezTo>
                    <a:pt x="88" y="21"/>
                    <a:pt x="85" y="19"/>
                    <a:pt x="82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2" y="153"/>
                    <a:pt x="2" y="153"/>
                    <a:pt x="2" y="15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6" y="194"/>
                    <a:pt x="26" y="194"/>
                    <a:pt x="26" y="194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1"/>
                    <a:pt x="12" y="181"/>
                    <a:pt x="12" y="181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32" y="162"/>
                    <a:pt x="32" y="162"/>
                    <a:pt x="32" y="162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1"/>
                    <a:pt x="64" y="141"/>
                    <a:pt x="64" y="141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4"/>
                    <a:pt x="157" y="104"/>
                    <a:pt x="157" y="104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6" y="95"/>
                    <a:pt x="190" y="98"/>
                    <a:pt x="193" y="101"/>
                  </a:cubicBezTo>
                  <a:cubicBezTo>
                    <a:pt x="194" y="103"/>
                    <a:pt x="194" y="103"/>
                    <a:pt x="194" y="10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98" y="91"/>
                    <a:pt x="201" y="90"/>
                    <a:pt x="206" y="92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8" y="94"/>
                    <a:pt x="208" y="94"/>
                    <a:pt x="209" y="94"/>
                  </a:cubicBezTo>
                  <a:cubicBezTo>
                    <a:pt x="211" y="94"/>
                    <a:pt x="218" y="89"/>
                    <a:pt x="230" y="80"/>
                  </a:cubicBezTo>
                  <a:cubicBezTo>
                    <a:pt x="230" y="74"/>
                    <a:pt x="233" y="70"/>
                    <a:pt x="23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7" name="Freeform 22"/>
            <p:cNvSpPr/>
            <p:nvPr/>
          </p:nvSpPr>
          <p:spPr bwMode="auto">
            <a:xfrm rot="175386">
              <a:off x="6257379" y="4648388"/>
              <a:ext cx="459044" cy="625367"/>
            </a:xfrm>
            <a:custGeom>
              <a:avLst/>
              <a:gdLst>
                <a:gd name="T0" fmla="*/ 119 w 152"/>
                <a:gd name="T1" fmla="*/ 8 h 207"/>
                <a:gd name="T2" fmla="*/ 106 w 152"/>
                <a:gd name="T3" fmla="*/ 3 h 207"/>
                <a:gd name="T4" fmla="*/ 88 w 152"/>
                <a:gd name="T5" fmla="*/ 16 h 207"/>
                <a:gd name="T6" fmla="*/ 76 w 152"/>
                <a:gd name="T7" fmla="*/ 11 h 207"/>
                <a:gd name="T8" fmla="*/ 76 w 152"/>
                <a:gd name="T9" fmla="*/ 12 h 207"/>
                <a:gd name="T10" fmla="*/ 54 w 152"/>
                <a:gd name="T11" fmla="*/ 17 h 207"/>
                <a:gd name="T12" fmla="*/ 42 w 152"/>
                <a:gd name="T13" fmla="*/ 18 h 207"/>
                <a:gd name="T14" fmla="*/ 34 w 152"/>
                <a:gd name="T15" fmla="*/ 27 h 207"/>
                <a:gd name="T16" fmla="*/ 20 w 152"/>
                <a:gd name="T17" fmla="*/ 28 h 207"/>
                <a:gd name="T18" fmla="*/ 10 w 152"/>
                <a:gd name="T19" fmla="*/ 44 h 207"/>
                <a:gd name="T20" fmla="*/ 11 w 152"/>
                <a:gd name="T21" fmla="*/ 46 h 207"/>
                <a:gd name="T22" fmla="*/ 17 w 152"/>
                <a:gd name="T23" fmla="*/ 69 h 207"/>
                <a:gd name="T24" fmla="*/ 17 w 152"/>
                <a:gd name="T25" fmla="*/ 72 h 207"/>
                <a:gd name="T26" fmla="*/ 16 w 152"/>
                <a:gd name="T27" fmla="*/ 72 h 207"/>
                <a:gd name="T28" fmla="*/ 0 w 152"/>
                <a:gd name="T29" fmla="*/ 94 h 207"/>
                <a:gd name="T30" fmla="*/ 6 w 152"/>
                <a:gd name="T31" fmla="*/ 98 h 207"/>
                <a:gd name="T32" fmla="*/ 12 w 152"/>
                <a:gd name="T33" fmla="*/ 131 h 207"/>
                <a:gd name="T34" fmla="*/ 20 w 152"/>
                <a:gd name="T35" fmla="*/ 143 h 207"/>
                <a:gd name="T36" fmla="*/ 21 w 152"/>
                <a:gd name="T37" fmla="*/ 152 h 207"/>
                <a:gd name="T38" fmla="*/ 22 w 152"/>
                <a:gd name="T39" fmla="*/ 181 h 207"/>
                <a:gd name="T40" fmla="*/ 26 w 152"/>
                <a:gd name="T41" fmla="*/ 181 h 207"/>
                <a:gd name="T42" fmla="*/ 43 w 152"/>
                <a:gd name="T43" fmla="*/ 181 h 207"/>
                <a:gd name="T44" fmla="*/ 28 w 152"/>
                <a:gd name="T45" fmla="*/ 203 h 207"/>
                <a:gd name="T46" fmla="*/ 40 w 152"/>
                <a:gd name="T47" fmla="*/ 203 h 207"/>
                <a:gd name="T48" fmla="*/ 75 w 152"/>
                <a:gd name="T49" fmla="*/ 201 h 207"/>
                <a:gd name="T50" fmla="*/ 77 w 152"/>
                <a:gd name="T51" fmla="*/ 195 h 207"/>
                <a:gd name="T52" fmla="*/ 77 w 152"/>
                <a:gd name="T53" fmla="*/ 190 h 207"/>
                <a:gd name="T54" fmla="*/ 75 w 152"/>
                <a:gd name="T55" fmla="*/ 179 h 207"/>
                <a:gd name="T56" fmla="*/ 83 w 152"/>
                <a:gd name="T57" fmla="*/ 173 h 207"/>
                <a:gd name="T58" fmla="*/ 81 w 152"/>
                <a:gd name="T59" fmla="*/ 168 h 207"/>
                <a:gd name="T60" fmla="*/ 81 w 152"/>
                <a:gd name="T61" fmla="*/ 167 h 207"/>
                <a:gd name="T62" fmla="*/ 85 w 152"/>
                <a:gd name="T63" fmla="*/ 154 h 207"/>
                <a:gd name="T64" fmla="*/ 89 w 152"/>
                <a:gd name="T65" fmla="*/ 149 h 207"/>
                <a:gd name="T66" fmla="*/ 93 w 152"/>
                <a:gd name="T67" fmla="*/ 146 h 207"/>
                <a:gd name="T68" fmla="*/ 100 w 152"/>
                <a:gd name="T69" fmla="*/ 130 h 207"/>
                <a:gd name="T70" fmla="*/ 103 w 152"/>
                <a:gd name="T71" fmla="*/ 128 h 207"/>
                <a:gd name="T72" fmla="*/ 99 w 152"/>
                <a:gd name="T73" fmla="*/ 111 h 207"/>
                <a:gd name="T74" fmla="*/ 112 w 152"/>
                <a:gd name="T75" fmla="*/ 100 h 207"/>
                <a:gd name="T76" fmla="*/ 110 w 152"/>
                <a:gd name="T77" fmla="*/ 85 h 207"/>
                <a:gd name="T78" fmla="*/ 125 w 152"/>
                <a:gd name="T79" fmla="*/ 68 h 207"/>
                <a:gd name="T80" fmla="*/ 131 w 152"/>
                <a:gd name="T81" fmla="*/ 70 h 207"/>
                <a:gd name="T82" fmla="*/ 142 w 152"/>
                <a:gd name="T83" fmla="*/ 64 h 207"/>
                <a:gd name="T84" fmla="*/ 142 w 152"/>
                <a:gd name="T85" fmla="*/ 64 h 207"/>
                <a:gd name="T86" fmla="*/ 148 w 152"/>
                <a:gd name="T87" fmla="*/ 60 h 207"/>
                <a:gd name="T88" fmla="*/ 148 w 152"/>
                <a:gd name="T89" fmla="*/ 53 h 207"/>
                <a:gd name="T90" fmla="*/ 150 w 152"/>
                <a:gd name="T91" fmla="*/ 51 h 207"/>
                <a:gd name="T92" fmla="*/ 152 w 152"/>
                <a:gd name="T93" fmla="*/ 48 h 207"/>
                <a:gd name="T94" fmla="*/ 138 w 152"/>
                <a:gd name="T95" fmla="*/ 26 h 207"/>
                <a:gd name="T96" fmla="*/ 132 w 152"/>
                <a:gd name="T97" fmla="*/ 1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207">
                  <a:moveTo>
                    <a:pt x="120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2" y="10"/>
                    <a:pt x="98" y="14"/>
                    <a:pt x="92" y="16"/>
                  </a:cubicBezTo>
                  <a:cubicBezTo>
                    <a:pt x="91" y="17"/>
                    <a:pt x="89" y="17"/>
                    <a:pt x="88" y="16"/>
                  </a:cubicBezTo>
                  <a:cubicBezTo>
                    <a:pt x="86" y="14"/>
                    <a:pt x="87" y="9"/>
                    <a:pt x="90" y="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7" y="28"/>
                    <a:pt x="12" y="32"/>
                    <a:pt x="4" y="40"/>
                  </a:cubicBezTo>
                  <a:cubicBezTo>
                    <a:pt x="8" y="42"/>
                    <a:pt x="10" y="43"/>
                    <a:pt x="10" y="44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98"/>
                    <a:pt x="5" y="97"/>
                    <a:pt x="6" y="98"/>
                  </a:cubicBezTo>
                  <a:cubicBezTo>
                    <a:pt x="8" y="99"/>
                    <a:pt x="9" y="102"/>
                    <a:pt x="8" y="107"/>
                  </a:cubicBezTo>
                  <a:cubicBezTo>
                    <a:pt x="8" y="114"/>
                    <a:pt x="9" y="123"/>
                    <a:pt x="12" y="131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0" y="139"/>
                    <a:pt x="21" y="141"/>
                    <a:pt x="20" y="14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3" y="156"/>
                    <a:pt x="22" y="162"/>
                    <a:pt x="17" y="172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3" y="183"/>
                    <a:pt x="23" y="183"/>
                    <a:pt x="23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1" y="176"/>
                    <a:pt x="36" y="175"/>
                    <a:pt x="39" y="176"/>
                  </a:cubicBezTo>
                  <a:cubicBezTo>
                    <a:pt x="42" y="177"/>
                    <a:pt x="43" y="179"/>
                    <a:pt x="43" y="181"/>
                  </a:cubicBezTo>
                  <a:cubicBezTo>
                    <a:pt x="44" y="184"/>
                    <a:pt x="40" y="188"/>
                    <a:pt x="33" y="196"/>
                  </a:cubicBezTo>
                  <a:cubicBezTo>
                    <a:pt x="28" y="203"/>
                    <a:pt x="28" y="203"/>
                    <a:pt x="28" y="203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4" y="204"/>
                    <a:pt x="38" y="202"/>
                    <a:pt x="40" y="203"/>
                  </a:cubicBezTo>
                  <a:cubicBezTo>
                    <a:pt x="42" y="203"/>
                    <a:pt x="49" y="201"/>
                    <a:pt x="60" y="195"/>
                  </a:cubicBezTo>
                  <a:cubicBezTo>
                    <a:pt x="64" y="193"/>
                    <a:pt x="69" y="195"/>
                    <a:pt x="75" y="201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5" y="193"/>
                    <a:pt x="76" y="192"/>
                    <a:pt x="77" y="190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2"/>
                    <a:pt x="74" y="180"/>
                    <a:pt x="75" y="179"/>
                  </a:cubicBezTo>
                  <a:cubicBezTo>
                    <a:pt x="76" y="178"/>
                    <a:pt x="78" y="177"/>
                    <a:pt x="79" y="176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83" y="165"/>
                    <a:pt x="83" y="163"/>
                    <a:pt x="82" y="162"/>
                  </a:cubicBezTo>
                  <a:cubicBezTo>
                    <a:pt x="81" y="159"/>
                    <a:pt x="82" y="157"/>
                    <a:pt x="85" y="154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93" y="137"/>
                    <a:pt x="95" y="134"/>
                    <a:pt x="100" y="130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5" y="118"/>
                    <a:pt x="96" y="114"/>
                    <a:pt x="99" y="111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0" y="96"/>
                    <a:pt x="109" y="92"/>
                    <a:pt x="110" y="85"/>
                  </a:cubicBezTo>
                  <a:cubicBezTo>
                    <a:pt x="112" y="74"/>
                    <a:pt x="116" y="69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4" y="36"/>
                    <a:pt x="141" y="32"/>
                    <a:pt x="138" y="26"/>
                  </a:cubicBezTo>
                  <a:cubicBezTo>
                    <a:pt x="136" y="22"/>
                    <a:pt x="137" y="18"/>
                    <a:pt x="140" y="14"/>
                  </a:cubicBezTo>
                  <a:cubicBezTo>
                    <a:pt x="132" y="10"/>
                    <a:pt x="132" y="10"/>
                    <a:pt x="132" y="10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8" name="Freeform 23"/>
            <p:cNvSpPr/>
            <p:nvPr/>
          </p:nvSpPr>
          <p:spPr bwMode="auto">
            <a:xfrm rot="175386">
              <a:off x="6489331" y="4822034"/>
              <a:ext cx="427469" cy="523364"/>
            </a:xfrm>
            <a:custGeom>
              <a:avLst/>
              <a:gdLst>
                <a:gd name="T0" fmla="*/ 73 w 141"/>
                <a:gd name="T1" fmla="*/ 8 h 173"/>
                <a:gd name="T2" fmla="*/ 60 w 141"/>
                <a:gd name="T3" fmla="*/ 20 h 173"/>
                <a:gd name="T4" fmla="*/ 59 w 141"/>
                <a:gd name="T5" fmla="*/ 21 h 173"/>
                <a:gd name="T6" fmla="*/ 51 w 141"/>
                <a:gd name="T7" fmla="*/ 21 h 173"/>
                <a:gd name="T8" fmla="*/ 35 w 141"/>
                <a:gd name="T9" fmla="*/ 31 h 173"/>
                <a:gd name="T10" fmla="*/ 40 w 141"/>
                <a:gd name="T11" fmla="*/ 34 h 173"/>
                <a:gd name="T12" fmla="*/ 37 w 141"/>
                <a:gd name="T13" fmla="*/ 47 h 173"/>
                <a:gd name="T14" fmla="*/ 23 w 141"/>
                <a:gd name="T15" fmla="*/ 59 h 173"/>
                <a:gd name="T16" fmla="*/ 24 w 141"/>
                <a:gd name="T17" fmla="*/ 68 h 173"/>
                <a:gd name="T18" fmla="*/ 27 w 141"/>
                <a:gd name="T19" fmla="*/ 77 h 173"/>
                <a:gd name="T20" fmla="*/ 18 w 141"/>
                <a:gd name="T21" fmla="*/ 93 h 173"/>
                <a:gd name="T22" fmla="*/ 18 w 141"/>
                <a:gd name="T23" fmla="*/ 94 h 173"/>
                <a:gd name="T24" fmla="*/ 12 w 141"/>
                <a:gd name="T25" fmla="*/ 101 h 173"/>
                <a:gd name="T26" fmla="*/ 7 w 141"/>
                <a:gd name="T27" fmla="*/ 106 h 173"/>
                <a:gd name="T28" fmla="*/ 7 w 141"/>
                <a:gd name="T29" fmla="*/ 122 h 173"/>
                <a:gd name="T30" fmla="*/ 2 w 141"/>
                <a:gd name="T31" fmla="*/ 126 h 173"/>
                <a:gd name="T32" fmla="*/ 0 w 141"/>
                <a:gd name="T33" fmla="*/ 128 h 173"/>
                <a:gd name="T34" fmla="*/ 3 w 141"/>
                <a:gd name="T35" fmla="*/ 137 h 173"/>
                <a:gd name="T36" fmla="*/ 26 w 141"/>
                <a:gd name="T37" fmla="*/ 137 h 173"/>
                <a:gd name="T38" fmla="*/ 35 w 141"/>
                <a:gd name="T39" fmla="*/ 146 h 173"/>
                <a:gd name="T40" fmla="*/ 35 w 141"/>
                <a:gd name="T41" fmla="*/ 147 h 173"/>
                <a:gd name="T42" fmla="*/ 51 w 141"/>
                <a:gd name="T43" fmla="*/ 172 h 173"/>
                <a:gd name="T44" fmla="*/ 56 w 141"/>
                <a:gd name="T45" fmla="*/ 161 h 173"/>
                <a:gd name="T46" fmla="*/ 68 w 141"/>
                <a:gd name="T47" fmla="*/ 169 h 173"/>
                <a:gd name="T48" fmla="*/ 76 w 141"/>
                <a:gd name="T49" fmla="*/ 146 h 173"/>
                <a:gd name="T50" fmla="*/ 78 w 141"/>
                <a:gd name="T51" fmla="*/ 146 h 173"/>
                <a:gd name="T52" fmla="*/ 85 w 141"/>
                <a:gd name="T53" fmla="*/ 141 h 173"/>
                <a:gd name="T54" fmla="*/ 85 w 141"/>
                <a:gd name="T55" fmla="*/ 139 h 173"/>
                <a:gd name="T56" fmla="*/ 97 w 141"/>
                <a:gd name="T57" fmla="*/ 139 h 173"/>
                <a:gd name="T58" fmla="*/ 103 w 141"/>
                <a:gd name="T59" fmla="*/ 112 h 173"/>
                <a:gd name="T60" fmla="*/ 114 w 141"/>
                <a:gd name="T61" fmla="*/ 110 h 173"/>
                <a:gd name="T62" fmla="*/ 109 w 141"/>
                <a:gd name="T63" fmla="*/ 105 h 173"/>
                <a:gd name="T64" fmla="*/ 117 w 141"/>
                <a:gd name="T65" fmla="*/ 98 h 173"/>
                <a:gd name="T66" fmla="*/ 123 w 141"/>
                <a:gd name="T67" fmla="*/ 100 h 173"/>
                <a:gd name="T68" fmla="*/ 119 w 141"/>
                <a:gd name="T69" fmla="*/ 92 h 173"/>
                <a:gd name="T70" fmla="*/ 123 w 141"/>
                <a:gd name="T71" fmla="*/ 90 h 173"/>
                <a:gd name="T72" fmla="*/ 118 w 141"/>
                <a:gd name="T73" fmla="*/ 79 h 173"/>
                <a:gd name="T74" fmla="*/ 119 w 141"/>
                <a:gd name="T75" fmla="*/ 78 h 173"/>
                <a:gd name="T76" fmla="*/ 131 w 141"/>
                <a:gd name="T77" fmla="*/ 68 h 173"/>
                <a:gd name="T78" fmla="*/ 121 w 141"/>
                <a:gd name="T79" fmla="*/ 55 h 173"/>
                <a:gd name="T80" fmla="*/ 133 w 141"/>
                <a:gd name="T81" fmla="*/ 50 h 173"/>
                <a:gd name="T82" fmla="*/ 139 w 141"/>
                <a:gd name="T83" fmla="*/ 43 h 173"/>
                <a:gd name="T84" fmla="*/ 135 w 141"/>
                <a:gd name="T85" fmla="*/ 34 h 173"/>
                <a:gd name="T86" fmla="*/ 135 w 141"/>
                <a:gd name="T87" fmla="*/ 33 h 173"/>
                <a:gd name="T88" fmla="*/ 135 w 141"/>
                <a:gd name="T89" fmla="*/ 30 h 173"/>
                <a:gd name="T90" fmla="*/ 133 w 141"/>
                <a:gd name="T91" fmla="*/ 30 h 173"/>
                <a:gd name="T92" fmla="*/ 117 w 141"/>
                <a:gd name="T93" fmla="*/ 28 h 173"/>
                <a:gd name="T94" fmla="*/ 117 w 141"/>
                <a:gd name="T95" fmla="*/ 28 h 173"/>
                <a:gd name="T96" fmla="*/ 113 w 141"/>
                <a:gd name="T97" fmla="*/ 23 h 173"/>
                <a:gd name="T98" fmla="*/ 93 w 141"/>
                <a:gd name="T99" fmla="*/ 31 h 173"/>
                <a:gd name="T100" fmla="*/ 85 w 141"/>
                <a:gd name="T101" fmla="*/ 16 h 173"/>
                <a:gd name="T102" fmla="*/ 73 w 141"/>
                <a:gd name="T103" fmla="*/ 1 h 173"/>
                <a:gd name="T104" fmla="*/ 73 w 141"/>
                <a:gd name="T105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" h="173"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0" y="20"/>
                    <a:pt x="37" y="24"/>
                    <a:pt x="35" y="31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2"/>
                    <a:pt x="21" y="64"/>
                    <a:pt x="21" y="65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7" y="70"/>
                    <a:pt x="28" y="72"/>
                    <a:pt x="28" y="74"/>
                  </a:cubicBezTo>
                  <a:cubicBezTo>
                    <a:pt x="28" y="75"/>
                    <a:pt x="27" y="76"/>
                    <a:pt x="27" y="77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6"/>
                    <a:pt x="19" y="89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8"/>
                    <a:pt x="14" y="99"/>
                    <a:pt x="12" y="101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8" y="108"/>
                    <a:pt x="8" y="110"/>
                    <a:pt x="7" y="114"/>
                  </a:cubicBezTo>
                  <a:cubicBezTo>
                    <a:pt x="9" y="118"/>
                    <a:pt x="9" y="120"/>
                    <a:pt x="7" y="122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41" y="162"/>
                    <a:pt x="41" y="162"/>
                    <a:pt x="41" y="16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102" y="134"/>
                    <a:pt x="104" y="130"/>
                    <a:pt x="104" y="126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21" y="63"/>
                    <a:pt x="117" y="59"/>
                    <a:pt x="117" y="57"/>
                  </a:cubicBezTo>
                  <a:cubicBezTo>
                    <a:pt x="118" y="55"/>
                    <a:pt x="119" y="55"/>
                    <a:pt x="121" y="55"/>
                  </a:cubicBezTo>
                  <a:cubicBezTo>
                    <a:pt x="133" y="57"/>
                    <a:pt x="133" y="57"/>
                    <a:pt x="133" y="57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38" y="38"/>
                    <a:pt x="137" y="36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2"/>
                    <a:pt x="131" y="33"/>
                    <a:pt x="128" y="33"/>
                  </a:cubicBezTo>
                  <a:cubicBezTo>
                    <a:pt x="123" y="33"/>
                    <a:pt x="120" y="31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5"/>
                    <a:pt x="111" y="28"/>
                    <a:pt x="108" y="30"/>
                  </a:cubicBezTo>
                  <a:cubicBezTo>
                    <a:pt x="103" y="32"/>
                    <a:pt x="98" y="33"/>
                    <a:pt x="93" y="31"/>
                  </a:cubicBezTo>
                  <a:cubicBezTo>
                    <a:pt x="90" y="30"/>
                    <a:pt x="88" y="27"/>
                    <a:pt x="87" y="24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8"/>
                    <a:pt x="83" y="4"/>
                    <a:pt x="80" y="2"/>
                  </a:cubicBezTo>
                  <a:cubicBezTo>
                    <a:pt x="78" y="1"/>
                    <a:pt x="75" y="0"/>
                    <a:pt x="73" y="1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7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9" name="Freeform 24"/>
            <p:cNvSpPr/>
            <p:nvPr/>
          </p:nvSpPr>
          <p:spPr bwMode="auto">
            <a:xfrm rot="175386">
              <a:off x="6696993" y="4503886"/>
              <a:ext cx="369178" cy="423792"/>
            </a:xfrm>
            <a:custGeom>
              <a:avLst/>
              <a:gdLst>
                <a:gd name="T0" fmla="*/ 64 w 122"/>
                <a:gd name="T1" fmla="*/ 6 h 140"/>
                <a:gd name="T2" fmla="*/ 43 w 122"/>
                <a:gd name="T3" fmla="*/ 2 h 140"/>
                <a:gd name="T4" fmla="*/ 38 w 122"/>
                <a:gd name="T5" fmla="*/ 26 h 140"/>
                <a:gd name="T6" fmla="*/ 28 w 122"/>
                <a:gd name="T7" fmla="*/ 32 h 140"/>
                <a:gd name="T8" fmla="*/ 23 w 122"/>
                <a:gd name="T9" fmla="*/ 41 h 140"/>
                <a:gd name="T10" fmla="*/ 17 w 122"/>
                <a:gd name="T11" fmla="*/ 53 h 140"/>
                <a:gd name="T12" fmla="*/ 6 w 122"/>
                <a:gd name="T13" fmla="*/ 68 h 140"/>
                <a:gd name="T14" fmla="*/ 1 w 122"/>
                <a:gd name="T15" fmla="*/ 78 h 140"/>
                <a:gd name="T16" fmla="*/ 11 w 122"/>
                <a:gd name="T17" fmla="*/ 93 h 140"/>
                <a:gd name="T18" fmla="*/ 16 w 122"/>
                <a:gd name="T19" fmla="*/ 101 h 140"/>
                <a:gd name="T20" fmla="*/ 16 w 122"/>
                <a:gd name="T21" fmla="*/ 102 h 140"/>
                <a:gd name="T22" fmla="*/ 16 w 122"/>
                <a:gd name="T23" fmla="*/ 104 h 140"/>
                <a:gd name="T24" fmla="*/ 15 w 122"/>
                <a:gd name="T25" fmla="*/ 105 h 140"/>
                <a:gd name="T26" fmla="*/ 27 w 122"/>
                <a:gd name="T27" fmla="*/ 123 h 140"/>
                <a:gd name="T28" fmla="*/ 33 w 122"/>
                <a:gd name="T29" fmla="*/ 135 h 140"/>
                <a:gd name="T30" fmla="*/ 46 w 122"/>
                <a:gd name="T31" fmla="*/ 130 h 140"/>
                <a:gd name="T32" fmla="*/ 46 w 122"/>
                <a:gd name="T33" fmla="*/ 129 h 140"/>
                <a:gd name="T34" fmla="*/ 53 w 122"/>
                <a:gd name="T35" fmla="*/ 125 h 140"/>
                <a:gd name="T36" fmla="*/ 66 w 122"/>
                <a:gd name="T37" fmla="*/ 136 h 140"/>
                <a:gd name="T38" fmla="*/ 68 w 122"/>
                <a:gd name="T39" fmla="*/ 136 h 140"/>
                <a:gd name="T40" fmla="*/ 74 w 122"/>
                <a:gd name="T41" fmla="*/ 134 h 140"/>
                <a:gd name="T42" fmla="*/ 76 w 122"/>
                <a:gd name="T43" fmla="*/ 134 h 140"/>
                <a:gd name="T44" fmla="*/ 84 w 122"/>
                <a:gd name="T45" fmla="*/ 140 h 140"/>
                <a:gd name="T46" fmla="*/ 85 w 122"/>
                <a:gd name="T47" fmla="*/ 124 h 140"/>
                <a:gd name="T48" fmla="*/ 86 w 122"/>
                <a:gd name="T49" fmla="*/ 123 h 140"/>
                <a:gd name="T50" fmla="*/ 89 w 122"/>
                <a:gd name="T51" fmla="*/ 113 h 140"/>
                <a:gd name="T52" fmla="*/ 88 w 122"/>
                <a:gd name="T53" fmla="*/ 111 h 140"/>
                <a:gd name="T54" fmla="*/ 90 w 122"/>
                <a:gd name="T55" fmla="*/ 110 h 140"/>
                <a:gd name="T56" fmla="*/ 101 w 122"/>
                <a:gd name="T57" fmla="*/ 94 h 140"/>
                <a:gd name="T58" fmla="*/ 103 w 122"/>
                <a:gd name="T59" fmla="*/ 94 h 140"/>
                <a:gd name="T60" fmla="*/ 103 w 122"/>
                <a:gd name="T61" fmla="*/ 102 h 140"/>
                <a:gd name="T62" fmla="*/ 115 w 122"/>
                <a:gd name="T63" fmla="*/ 92 h 140"/>
                <a:gd name="T64" fmla="*/ 112 w 122"/>
                <a:gd name="T65" fmla="*/ 86 h 140"/>
                <a:gd name="T66" fmla="*/ 115 w 122"/>
                <a:gd name="T67" fmla="*/ 68 h 140"/>
                <a:gd name="T68" fmla="*/ 109 w 122"/>
                <a:gd name="T69" fmla="*/ 68 h 140"/>
                <a:gd name="T70" fmla="*/ 108 w 122"/>
                <a:gd name="T71" fmla="*/ 67 h 140"/>
                <a:gd name="T72" fmla="*/ 106 w 122"/>
                <a:gd name="T73" fmla="*/ 58 h 140"/>
                <a:gd name="T74" fmla="*/ 122 w 122"/>
                <a:gd name="T75" fmla="*/ 58 h 140"/>
                <a:gd name="T76" fmla="*/ 109 w 122"/>
                <a:gd name="T77" fmla="*/ 43 h 140"/>
                <a:gd name="T78" fmla="*/ 117 w 122"/>
                <a:gd name="T79" fmla="*/ 33 h 140"/>
                <a:gd name="T80" fmla="*/ 111 w 122"/>
                <a:gd name="T81" fmla="*/ 34 h 140"/>
                <a:gd name="T82" fmla="*/ 111 w 122"/>
                <a:gd name="T83" fmla="*/ 33 h 140"/>
                <a:gd name="T84" fmla="*/ 103 w 122"/>
                <a:gd name="T85" fmla="*/ 24 h 140"/>
                <a:gd name="T86" fmla="*/ 81 w 122"/>
                <a:gd name="T87" fmla="*/ 32 h 140"/>
                <a:gd name="T88" fmla="*/ 79 w 122"/>
                <a:gd name="T89" fmla="*/ 32 h 140"/>
                <a:gd name="T90" fmla="*/ 78 w 122"/>
                <a:gd name="T91" fmla="*/ 18 h 140"/>
                <a:gd name="T92" fmla="*/ 82 w 122"/>
                <a:gd name="T9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0">
                  <a:moveTo>
                    <a:pt x="75" y="2"/>
                  </a:moveTo>
                  <a:cubicBezTo>
                    <a:pt x="70" y="4"/>
                    <a:pt x="67" y="5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3"/>
                    <a:pt x="37" y="7"/>
                    <a:pt x="32" y="14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39"/>
                    <a:pt x="23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7" y="5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" y="72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9" y="106"/>
                    <a:pt x="21" y="107"/>
                  </a:cubicBezTo>
                  <a:cubicBezTo>
                    <a:pt x="24" y="109"/>
                    <a:pt x="26" y="114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1" y="134"/>
                    <a:pt x="33" y="135"/>
                  </a:cubicBezTo>
                  <a:cubicBezTo>
                    <a:pt x="36" y="136"/>
                    <a:pt x="40" y="136"/>
                    <a:pt x="43" y="134"/>
                  </a:cubicBezTo>
                  <a:cubicBezTo>
                    <a:pt x="45" y="132"/>
                    <a:pt x="47" y="131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61" y="135"/>
                    <a:pt x="63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84" y="140"/>
                    <a:pt x="84" y="140"/>
                    <a:pt x="84" y="140"/>
                  </a:cubicBezTo>
                  <a:cubicBezTo>
                    <a:pt x="86" y="137"/>
                    <a:pt x="86" y="137"/>
                    <a:pt x="86" y="137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6"/>
                    <a:pt x="91" y="115"/>
                    <a:pt x="89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5" y="62"/>
                    <a:pt x="105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1" y="52"/>
                    <a:pt x="117" y="4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0" name="Freeform 25"/>
            <p:cNvSpPr/>
            <p:nvPr/>
          </p:nvSpPr>
          <p:spPr bwMode="auto">
            <a:xfrm rot="175386">
              <a:off x="6358175" y="4122593"/>
              <a:ext cx="462687" cy="565866"/>
            </a:xfrm>
            <a:custGeom>
              <a:avLst/>
              <a:gdLst>
                <a:gd name="T0" fmla="*/ 96 w 153"/>
                <a:gd name="T1" fmla="*/ 53 h 187"/>
                <a:gd name="T2" fmla="*/ 85 w 153"/>
                <a:gd name="T3" fmla="*/ 28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9 h 187"/>
                <a:gd name="T12" fmla="*/ 36 w 153"/>
                <a:gd name="T13" fmla="*/ 36 h 187"/>
                <a:gd name="T14" fmla="*/ 19 w 153"/>
                <a:gd name="T15" fmla="*/ 23 h 187"/>
                <a:gd name="T16" fmla="*/ 23 w 153"/>
                <a:gd name="T17" fmla="*/ 35 h 187"/>
                <a:gd name="T18" fmla="*/ 23 w 153"/>
                <a:gd name="T19" fmla="*/ 36 h 187"/>
                <a:gd name="T20" fmla="*/ 22 w 153"/>
                <a:gd name="T21" fmla="*/ 41 h 187"/>
                <a:gd name="T22" fmla="*/ 14 w 153"/>
                <a:gd name="T23" fmla="*/ 44 h 187"/>
                <a:gd name="T24" fmla="*/ 11 w 153"/>
                <a:gd name="T25" fmla="*/ 51 h 187"/>
                <a:gd name="T26" fmla="*/ 8 w 153"/>
                <a:gd name="T27" fmla="*/ 63 h 187"/>
                <a:gd name="T28" fmla="*/ 8 w 153"/>
                <a:gd name="T29" fmla="*/ 63 h 187"/>
                <a:gd name="T30" fmla="*/ 4 w 153"/>
                <a:gd name="T31" fmla="*/ 65 h 187"/>
                <a:gd name="T32" fmla="*/ 14 w 153"/>
                <a:gd name="T33" fmla="*/ 81 h 187"/>
                <a:gd name="T34" fmla="*/ 18 w 153"/>
                <a:gd name="T35" fmla="*/ 81 h 187"/>
                <a:gd name="T36" fmla="*/ 35 w 153"/>
                <a:gd name="T37" fmla="*/ 89 h 187"/>
                <a:gd name="T38" fmla="*/ 35 w 153"/>
                <a:gd name="T39" fmla="*/ 89 h 187"/>
                <a:gd name="T40" fmla="*/ 34 w 153"/>
                <a:gd name="T41" fmla="*/ 100 h 187"/>
                <a:gd name="T42" fmla="*/ 30 w 153"/>
                <a:gd name="T43" fmla="*/ 109 h 187"/>
                <a:gd name="T44" fmla="*/ 25 w 153"/>
                <a:gd name="T45" fmla="*/ 115 h 187"/>
                <a:gd name="T46" fmla="*/ 25 w 153"/>
                <a:gd name="T47" fmla="*/ 115 h 187"/>
                <a:gd name="T48" fmla="*/ 26 w 153"/>
                <a:gd name="T49" fmla="*/ 127 h 187"/>
                <a:gd name="T50" fmla="*/ 38 w 153"/>
                <a:gd name="T51" fmla="*/ 129 h 187"/>
                <a:gd name="T52" fmla="*/ 43 w 153"/>
                <a:gd name="T53" fmla="*/ 134 h 187"/>
                <a:gd name="T54" fmla="*/ 51 w 153"/>
                <a:gd name="T55" fmla="*/ 176 h 187"/>
                <a:gd name="T56" fmla="*/ 49 w 153"/>
                <a:gd name="T57" fmla="*/ 179 h 187"/>
                <a:gd name="T58" fmla="*/ 50 w 153"/>
                <a:gd name="T59" fmla="*/ 182 h 187"/>
                <a:gd name="T60" fmla="*/ 73 w 153"/>
                <a:gd name="T61" fmla="*/ 173 h 187"/>
                <a:gd name="T62" fmla="*/ 78 w 153"/>
                <a:gd name="T63" fmla="*/ 175 h 187"/>
                <a:gd name="T64" fmla="*/ 79 w 153"/>
                <a:gd name="T65" fmla="*/ 175 h 187"/>
                <a:gd name="T66" fmla="*/ 87 w 153"/>
                <a:gd name="T67" fmla="*/ 170 h 187"/>
                <a:gd name="T68" fmla="*/ 110 w 153"/>
                <a:gd name="T69" fmla="*/ 180 h 187"/>
                <a:gd name="T70" fmla="*/ 116 w 153"/>
                <a:gd name="T71" fmla="*/ 184 h 187"/>
                <a:gd name="T72" fmla="*/ 134 w 153"/>
                <a:gd name="T73" fmla="*/ 163 h 187"/>
                <a:gd name="T74" fmla="*/ 130 w 153"/>
                <a:gd name="T75" fmla="*/ 148 h 187"/>
                <a:gd name="T76" fmla="*/ 144 w 153"/>
                <a:gd name="T77" fmla="*/ 149 h 187"/>
                <a:gd name="T78" fmla="*/ 144 w 153"/>
                <a:gd name="T79" fmla="*/ 135 h 187"/>
                <a:gd name="T80" fmla="*/ 153 w 153"/>
                <a:gd name="T81" fmla="*/ 123 h 187"/>
                <a:gd name="T82" fmla="*/ 142 w 153"/>
                <a:gd name="T83" fmla="*/ 111 h 187"/>
                <a:gd name="T84" fmla="*/ 136 w 153"/>
                <a:gd name="T85" fmla="*/ 116 h 187"/>
                <a:gd name="T86" fmla="*/ 135 w 153"/>
                <a:gd name="T87" fmla="*/ 115 h 187"/>
                <a:gd name="T88" fmla="*/ 126 w 153"/>
                <a:gd name="T89" fmla="*/ 107 h 187"/>
                <a:gd name="T90" fmla="*/ 113 w 153"/>
                <a:gd name="T91" fmla="*/ 99 h 187"/>
                <a:gd name="T92" fmla="*/ 110 w 153"/>
                <a:gd name="T93" fmla="*/ 85 h 187"/>
                <a:gd name="T94" fmla="*/ 117 w 153"/>
                <a:gd name="T95" fmla="*/ 64 h 187"/>
                <a:gd name="T96" fmla="*/ 129 w 153"/>
                <a:gd name="T97" fmla="*/ 65 h 187"/>
                <a:gd name="T98" fmla="*/ 130 w 153"/>
                <a:gd name="T99" fmla="*/ 52 h 187"/>
                <a:gd name="T100" fmla="*/ 97 w 153"/>
                <a:gd name="T101" fmla="*/ 54 h 187"/>
                <a:gd name="T102" fmla="*/ 96 w 153"/>
                <a:gd name="T103" fmla="*/ 5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2" y="37"/>
                    <a:pt x="88" y="29"/>
                    <a:pt x="85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63" y="21"/>
                    <a:pt x="57" y="19"/>
                    <a:pt x="55" y="17"/>
                  </a:cubicBezTo>
                  <a:cubicBezTo>
                    <a:pt x="51" y="15"/>
                    <a:pt x="46" y="9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4"/>
                    <a:pt x="42" y="9"/>
                    <a:pt x="48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5"/>
                    <a:pt x="38" y="37"/>
                    <a:pt x="36" y="36"/>
                  </a:cubicBezTo>
                  <a:cubicBezTo>
                    <a:pt x="34" y="35"/>
                    <a:pt x="31" y="31"/>
                    <a:pt x="26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5"/>
                    <a:pt x="20" y="29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2" y="57"/>
                    <a:pt x="12" y="60"/>
                    <a:pt x="10" y="62"/>
                  </a:cubicBezTo>
                  <a:cubicBezTo>
                    <a:pt x="10" y="63"/>
                    <a:pt x="9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4" y="65"/>
                  </a:cubicBezTo>
                  <a:cubicBezTo>
                    <a:pt x="8" y="69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2" y="80"/>
                    <a:pt x="26" y="81"/>
                    <a:pt x="30" y="83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6" y="101"/>
                    <a:pt x="36" y="103"/>
                    <a:pt x="36" y="105"/>
                  </a:cubicBezTo>
                  <a:cubicBezTo>
                    <a:pt x="35" y="107"/>
                    <a:pt x="33" y="108"/>
                    <a:pt x="30" y="109"/>
                  </a:cubicBezTo>
                  <a:cubicBezTo>
                    <a:pt x="27" y="109"/>
                    <a:pt x="26" y="111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2" y="177"/>
                    <a:pt x="52" y="177"/>
                    <a:pt x="52" y="177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0" y="179"/>
                    <a:pt x="68" y="184"/>
                    <a:pt x="67" y="187"/>
                  </a:cubicBezTo>
                  <a:cubicBezTo>
                    <a:pt x="72" y="185"/>
                    <a:pt x="76" y="182"/>
                    <a:pt x="78" y="175"/>
                  </a:cubicBezTo>
                  <a:cubicBezTo>
                    <a:pt x="78" y="175"/>
                    <a:pt x="78" y="175"/>
                    <a:pt x="78" y="175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6" y="184"/>
                    <a:pt x="116" y="184"/>
                    <a:pt x="116" y="184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2" y="170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9"/>
                    <a:pt x="134" y="155"/>
                    <a:pt x="130" y="148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3"/>
                    <a:pt x="153" y="123"/>
                    <a:pt x="153" y="123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6" y="113"/>
                    <a:pt x="143" y="111"/>
                    <a:pt x="142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3" y="106"/>
                    <a:pt x="120" y="105"/>
                    <a:pt x="118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0" y="97"/>
                    <a:pt x="108" y="95"/>
                    <a:pt x="108" y="93"/>
                  </a:cubicBezTo>
                  <a:cubicBezTo>
                    <a:pt x="107" y="91"/>
                    <a:pt x="108" y="88"/>
                    <a:pt x="110" y="85"/>
                  </a:cubicBezTo>
                  <a:cubicBezTo>
                    <a:pt x="114" y="78"/>
                    <a:pt x="117" y="73"/>
                    <a:pt x="117" y="69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0" y="64"/>
                    <a:pt x="131" y="60"/>
                    <a:pt x="132" y="53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3" y="57"/>
                    <a:pt x="118" y="59"/>
                    <a:pt x="115" y="61"/>
                  </a:cubicBezTo>
                  <a:cubicBezTo>
                    <a:pt x="110" y="62"/>
                    <a:pt x="105" y="59"/>
                    <a:pt x="97" y="54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1" name="Freeform 26"/>
            <p:cNvSpPr/>
            <p:nvPr/>
          </p:nvSpPr>
          <p:spPr bwMode="auto">
            <a:xfrm rot="175386">
              <a:off x="6489331" y="3465656"/>
              <a:ext cx="123869" cy="174859"/>
            </a:xfrm>
            <a:custGeom>
              <a:avLst/>
              <a:gdLst>
                <a:gd name="T0" fmla="*/ 24 w 41"/>
                <a:gd name="T1" fmla="*/ 1 h 58"/>
                <a:gd name="T2" fmla="*/ 23 w 41"/>
                <a:gd name="T3" fmla="*/ 0 h 58"/>
                <a:gd name="T4" fmla="*/ 17 w 41"/>
                <a:gd name="T5" fmla="*/ 7 h 58"/>
                <a:gd name="T6" fmla="*/ 15 w 41"/>
                <a:gd name="T7" fmla="*/ 6 h 58"/>
                <a:gd name="T8" fmla="*/ 15 w 41"/>
                <a:gd name="T9" fmla="*/ 6 h 58"/>
                <a:gd name="T10" fmla="*/ 15 w 41"/>
                <a:gd name="T11" fmla="*/ 7 h 58"/>
                <a:gd name="T12" fmla="*/ 12 w 41"/>
                <a:gd name="T13" fmla="*/ 10 h 58"/>
                <a:gd name="T14" fmla="*/ 10 w 41"/>
                <a:gd name="T15" fmla="*/ 11 h 58"/>
                <a:gd name="T16" fmla="*/ 6 w 41"/>
                <a:gd name="T17" fmla="*/ 13 h 58"/>
                <a:gd name="T18" fmla="*/ 5 w 41"/>
                <a:gd name="T19" fmla="*/ 16 h 58"/>
                <a:gd name="T20" fmla="*/ 3 w 41"/>
                <a:gd name="T21" fmla="*/ 25 h 58"/>
                <a:gd name="T22" fmla="*/ 1 w 41"/>
                <a:gd name="T23" fmla="*/ 30 h 58"/>
                <a:gd name="T24" fmla="*/ 1 w 41"/>
                <a:gd name="T25" fmla="*/ 39 h 58"/>
                <a:gd name="T26" fmla="*/ 3 w 41"/>
                <a:gd name="T27" fmla="*/ 51 h 58"/>
                <a:gd name="T28" fmla="*/ 10 w 41"/>
                <a:gd name="T29" fmla="*/ 56 h 58"/>
                <a:gd name="T30" fmla="*/ 19 w 41"/>
                <a:gd name="T31" fmla="*/ 58 h 58"/>
                <a:gd name="T32" fmla="*/ 28 w 41"/>
                <a:gd name="T33" fmla="*/ 55 h 58"/>
                <a:gd name="T34" fmla="*/ 26 w 41"/>
                <a:gd name="T35" fmla="*/ 50 h 58"/>
                <a:gd name="T36" fmla="*/ 26 w 41"/>
                <a:gd name="T37" fmla="*/ 49 h 58"/>
                <a:gd name="T38" fmla="*/ 26 w 41"/>
                <a:gd name="T39" fmla="*/ 49 h 58"/>
                <a:gd name="T40" fmla="*/ 27 w 41"/>
                <a:gd name="T41" fmla="*/ 45 h 58"/>
                <a:gd name="T42" fmla="*/ 27 w 41"/>
                <a:gd name="T43" fmla="*/ 45 h 58"/>
                <a:gd name="T44" fmla="*/ 31 w 41"/>
                <a:gd name="T45" fmla="*/ 37 h 58"/>
                <a:gd name="T46" fmla="*/ 39 w 41"/>
                <a:gd name="T47" fmla="*/ 37 h 58"/>
                <a:gd name="T48" fmla="*/ 41 w 41"/>
                <a:gd name="T49" fmla="*/ 37 h 58"/>
                <a:gd name="T50" fmla="*/ 33 w 41"/>
                <a:gd name="T51" fmla="*/ 24 h 58"/>
                <a:gd name="T52" fmla="*/ 30 w 41"/>
                <a:gd name="T53" fmla="*/ 20 h 58"/>
                <a:gd name="T54" fmla="*/ 27 w 41"/>
                <a:gd name="T55" fmla="*/ 9 h 58"/>
                <a:gd name="T56" fmla="*/ 24 w 41"/>
                <a:gd name="T57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58">
                  <a:moveTo>
                    <a:pt x="24" y="1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7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1"/>
                    <a:pt x="5" y="24"/>
                    <a:pt x="3" y="2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4"/>
                    <a:pt x="1" y="3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4" y="52"/>
                    <a:pt x="6" y="54"/>
                    <a:pt x="10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5" y="57"/>
                    <a:pt x="28" y="55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4"/>
                    <a:pt x="37" y="30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7"/>
                    <a:pt x="27" y="13"/>
                    <a:pt x="27" y="9"/>
                  </a:cubicBezTo>
                  <a:cubicBezTo>
                    <a:pt x="26" y="5"/>
                    <a:pt x="25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2" name="Freeform 27"/>
            <p:cNvSpPr/>
            <p:nvPr/>
          </p:nvSpPr>
          <p:spPr bwMode="auto">
            <a:xfrm rot="175386">
              <a:off x="6375177" y="3381869"/>
              <a:ext cx="161515" cy="172430"/>
            </a:xfrm>
            <a:custGeom>
              <a:avLst/>
              <a:gdLst>
                <a:gd name="T0" fmla="*/ 26 w 53"/>
                <a:gd name="T1" fmla="*/ 12 h 57"/>
                <a:gd name="T2" fmla="*/ 26 w 53"/>
                <a:gd name="T3" fmla="*/ 13 h 57"/>
                <a:gd name="T4" fmla="*/ 24 w 53"/>
                <a:gd name="T5" fmla="*/ 13 h 57"/>
                <a:gd name="T6" fmla="*/ 19 w 53"/>
                <a:gd name="T7" fmla="*/ 12 h 57"/>
                <a:gd name="T8" fmla="*/ 19 w 53"/>
                <a:gd name="T9" fmla="*/ 14 h 57"/>
                <a:gd name="T10" fmla="*/ 19 w 53"/>
                <a:gd name="T11" fmla="*/ 15 h 57"/>
                <a:gd name="T12" fmla="*/ 18 w 53"/>
                <a:gd name="T13" fmla="*/ 15 h 57"/>
                <a:gd name="T14" fmla="*/ 9 w 53"/>
                <a:gd name="T15" fmla="*/ 19 h 57"/>
                <a:gd name="T16" fmla="*/ 9 w 53"/>
                <a:gd name="T17" fmla="*/ 20 h 57"/>
                <a:gd name="T18" fmla="*/ 12 w 53"/>
                <a:gd name="T19" fmla="*/ 28 h 57"/>
                <a:gd name="T20" fmla="*/ 12 w 53"/>
                <a:gd name="T21" fmla="*/ 29 h 57"/>
                <a:gd name="T22" fmla="*/ 12 w 53"/>
                <a:gd name="T23" fmla="*/ 30 h 57"/>
                <a:gd name="T24" fmla="*/ 2 w 53"/>
                <a:gd name="T25" fmla="*/ 41 h 57"/>
                <a:gd name="T26" fmla="*/ 0 w 53"/>
                <a:gd name="T27" fmla="*/ 45 h 57"/>
                <a:gd name="T28" fmla="*/ 2 w 53"/>
                <a:gd name="T29" fmla="*/ 48 h 57"/>
                <a:gd name="T30" fmla="*/ 7 w 53"/>
                <a:gd name="T31" fmla="*/ 50 h 57"/>
                <a:gd name="T32" fmla="*/ 10 w 53"/>
                <a:gd name="T33" fmla="*/ 50 h 57"/>
                <a:gd name="T34" fmla="*/ 20 w 53"/>
                <a:gd name="T35" fmla="*/ 53 h 57"/>
                <a:gd name="T36" fmla="*/ 24 w 53"/>
                <a:gd name="T37" fmla="*/ 55 h 57"/>
                <a:gd name="T38" fmla="*/ 31 w 53"/>
                <a:gd name="T39" fmla="*/ 57 h 57"/>
                <a:gd name="T40" fmla="*/ 36 w 53"/>
                <a:gd name="T41" fmla="*/ 53 h 57"/>
                <a:gd name="T42" fmla="*/ 39 w 53"/>
                <a:gd name="T43" fmla="*/ 49 h 57"/>
                <a:gd name="T44" fmla="*/ 42 w 53"/>
                <a:gd name="T45" fmla="*/ 42 h 57"/>
                <a:gd name="T46" fmla="*/ 40 w 53"/>
                <a:gd name="T47" fmla="*/ 33 h 57"/>
                <a:gd name="T48" fmla="*/ 43 w 53"/>
                <a:gd name="T49" fmla="*/ 34 h 57"/>
                <a:gd name="T50" fmla="*/ 48 w 53"/>
                <a:gd name="T51" fmla="*/ 34 h 57"/>
                <a:gd name="T52" fmla="*/ 50 w 53"/>
                <a:gd name="T53" fmla="*/ 33 h 57"/>
                <a:gd name="T54" fmla="*/ 51 w 53"/>
                <a:gd name="T55" fmla="*/ 31 h 57"/>
                <a:gd name="T56" fmla="*/ 47 w 53"/>
                <a:gd name="T57" fmla="*/ 19 h 57"/>
                <a:gd name="T58" fmla="*/ 48 w 53"/>
                <a:gd name="T59" fmla="*/ 15 h 57"/>
                <a:gd name="T60" fmla="*/ 53 w 53"/>
                <a:gd name="T61" fmla="*/ 11 h 57"/>
                <a:gd name="T62" fmla="*/ 53 w 53"/>
                <a:gd name="T63" fmla="*/ 11 h 57"/>
                <a:gd name="T64" fmla="*/ 52 w 53"/>
                <a:gd name="T65" fmla="*/ 9 h 57"/>
                <a:gd name="T66" fmla="*/ 43 w 53"/>
                <a:gd name="T67" fmla="*/ 9 h 57"/>
                <a:gd name="T68" fmla="*/ 43 w 53"/>
                <a:gd name="T69" fmla="*/ 9 h 57"/>
                <a:gd name="T70" fmla="*/ 34 w 53"/>
                <a:gd name="T71" fmla="*/ 3 h 57"/>
                <a:gd name="T72" fmla="*/ 24 w 53"/>
                <a:gd name="T73" fmla="*/ 1 h 57"/>
                <a:gd name="T74" fmla="*/ 22 w 53"/>
                <a:gd name="T75" fmla="*/ 1 h 57"/>
                <a:gd name="T76" fmla="*/ 25 w 53"/>
                <a:gd name="T77" fmla="*/ 5 h 57"/>
                <a:gd name="T78" fmla="*/ 26 w 53"/>
                <a:gd name="T7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57">
                  <a:moveTo>
                    <a:pt x="26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3"/>
                    <a:pt x="9" y="25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9" y="34"/>
                    <a:pt x="6" y="38"/>
                    <a:pt x="2" y="41"/>
                  </a:cubicBezTo>
                  <a:cubicBezTo>
                    <a:pt x="0" y="42"/>
                    <a:pt x="0" y="43"/>
                    <a:pt x="0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50"/>
                    <a:pt x="18" y="51"/>
                    <a:pt x="20" y="53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6" y="57"/>
                    <a:pt x="29" y="57"/>
                    <a:pt x="31" y="57"/>
                  </a:cubicBezTo>
                  <a:cubicBezTo>
                    <a:pt x="32" y="57"/>
                    <a:pt x="34" y="56"/>
                    <a:pt x="36" y="5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0" y="13"/>
                    <a:pt x="51" y="12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0"/>
                    <a:pt x="27" y="0"/>
                    <a:pt x="24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"/>
                    <a:pt x="22" y="5"/>
                    <a:pt x="25" y="5"/>
                  </a:cubicBezTo>
                  <a:cubicBezTo>
                    <a:pt x="27" y="7"/>
                    <a:pt x="28" y="9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3" name="Freeform 28"/>
            <p:cNvSpPr/>
            <p:nvPr/>
          </p:nvSpPr>
          <p:spPr bwMode="auto">
            <a:xfrm rot="175386">
              <a:off x="6654489" y="3064936"/>
              <a:ext cx="569554" cy="541580"/>
            </a:xfrm>
            <a:custGeom>
              <a:avLst/>
              <a:gdLst>
                <a:gd name="T0" fmla="*/ 80 w 188"/>
                <a:gd name="T1" fmla="*/ 37 h 179"/>
                <a:gd name="T2" fmla="*/ 70 w 188"/>
                <a:gd name="T3" fmla="*/ 40 h 179"/>
                <a:gd name="T4" fmla="*/ 58 w 188"/>
                <a:gd name="T5" fmla="*/ 46 h 179"/>
                <a:gd name="T6" fmla="*/ 46 w 188"/>
                <a:gd name="T7" fmla="*/ 56 h 179"/>
                <a:gd name="T8" fmla="*/ 45 w 188"/>
                <a:gd name="T9" fmla="*/ 58 h 179"/>
                <a:gd name="T10" fmla="*/ 34 w 188"/>
                <a:gd name="T11" fmla="*/ 70 h 179"/>
                <a:gd name="T12" fmla="*/ 21 w 188"/>
                <a:gd name="T13" fmla="*/ 69 h 179"/>
                <a:gd name="T14" fmla="*/ 15 w 188"/>
                <a:gd name="T15" fmla="*/ 63 h 179"/>
                <a:gd name="T16" fmla="*/ 17 w 188"/>
                <a:gd name="T17" fmla="*/ 86 h 179"/>
                <a:gd name="T18" fmla="*/ 2 w 188"/>
                <a:gd name="T19" fmla="*/ 110 h 179"/>
                <a:gd name="T20" fmla="*/ 0 w 188"/>
                <a:gd name="T21" fmla="*/ 113 h 179"/>
                <a:gd name="T22" fmla="*/ 16 w 188"/>
                <a:gd name="T23" fmla="*/ 119 h 179"/>
                <a:gd name="T24" fmla="*/ 17 w 188"/>
                <a:gd name="T25" fmla="*/ 120 h 179"/>
                <a:gd name="T26" fmla="*/ 23 w 188"/>
                <a:gd name="T27" fmla="*/ 124 h 179"/>
                <a:gd name="T28" fmla="*/ 24 w 188"/>
                <a:gd name="T29" fmla="*/ 124 h 179"/>
                <a:gd name="T30" fmla="*/ 39 w 188"/>
                <a:gd name="T31" fmla="*/ 136 h 179"/>
                <a:gd name="T32" fmla="*/ 56 w 188"/>
                <a:gd name="T33" fmla="*/ 112 h 179"/>
                <a:gd name="T34" fmla="*/ 61 w 188"/>
                <a:gd name="T35" fmla="*/ 106 h 179"/>
                <a:gd name="T36" fmla="*/ 74 w 188"/>
                <a:gd name="T37" fmla="*/ 101 h 179"/>
                <a:gd name="T38" fmla="*/ 87 w 188"/>
                <a:gd name="T39" fmla="*/ 99 h 179"/>
                <a:gd name="T40" fmla="*/ 94 w 188"/>
                <a:gd name="T41" fmla="*/ 110 h 179"/>
                <a:gd name="T42" fmla="*/ 95 w 188"/>
                <a:gd name="T43" fmla="*/ 119 h 179"/>
                <a:gd name="T44" fmla="*/ 92 w 188"/>
                <a:gd name="T45" fmla="*/ 134 h 179"/>
                <a:gd name="T46" fmla="*/ 92 w 188"/>
                <a:gd name="T47" fmla="*/ 135 h 179"/>
                <a:gd name="T48" fmla="*/ 85 w 188"/>
                <a:gd name="T49" fmla="*/ 156 h 179"/>
                <a:gd name="T50" fmla="*/ 92 w 188"/>
                <a:gd name="T51" fmla="*/ 152 h 179"/>
                <a:gd name="T52" fmla="*/ 97 w 188"/>
                <a:gd name="T53" fmla="*/ 154 h 179"/>
                <a:gd name="T54" fmla="*/ 96 w 188"/>
                <a:gd name="T55" fmla="*/ 160 h 179"/>
                <a:gd name="T56" fmla="*/ 92 w 188"/>
                <a:gd name="T57" fmla="*/ 167 h 179"/>
                <a:gd name="T58" fmla="*/ 89 w 188"/>
                <a:gd name="T59" fmla="*/ 172 h 179"/>
                <a:gd name="T60" fmla="*/ 84 w 188"/>
                <a:gd name="T61" fmla="*/ 173 h 179"/>
                <a:gd name="T62" fmla="*/ 79 w 188"/>
                <a:gd name="T63" fmla="*/ 179 h 179"/>
                <a:gd name="T64" fmla="*/ 99 w 188"/>
                <a:gd name="T65" fmla="*/ 164 h 179"/>
                <a:gd name="T66" fmla="*/ 130 w 188"/>
                <a:gd name="T67" fmla="*/ 133 h 179"/>
                <a:gd name="T68" fmla="*/ 136 w 188"/>
                <a:gd name="T69" fmla="*/ 130 h 179"/>
                <a:gd name="T70" fmla="*/ 152 w 188"/>
                <a:gd name="T71" fmla="*/ 126 h 179"/>
                <a:gd name="T72" fmla="*/ 163 w 188"/>
                <a:gd name="T73" fmla="*/ 104 h 179"/>
                <a:gd name="T74" fmla="*/ 188 w 188"/>
                <a:gd name="T75" fmla="*/ 78 h 179"/>
                <a:gd name="T76" fmla="*/ 182 w 188"/>
                <a:gd name="T77" fmla="*/ 60 h 179"/>
                <a:gd name="T78" fmla="*/ 173 w 188"/>
                <a:gd name="T79" fmla="*/ 58 h 179"/>
                <a:gd name="T80" fmla="*/ 171 w 188"/>
                <a:gd name="T81" fmla="*/ 54 h 179"/>
                <a:gd name="T82" fmla="*/ 158 w 188"/>
                <a:gd name="T83" fmla="*/ 22 h 179"/>
                <a:gd name="T84" fmla="*/ 154 w 188"/>
                <a:gd name="T85" fmla="*/ 6 h 179"/>
                <a:gd name="T86" fmla="*/ 147 w 188"/>
                <a:gd name="T87" fmla="*/ 12 h 179"/>
                <a:gd name="T88" fmla="*/ 134 w 188"/>
                <a:gd name="T89" fmla="*/ 5 h 179"/>
                <a:gd name="T90" fmla="*/ 124 w 188"/>
                <a:gd name="T91" fmla="*/ 6 h 179"/>
                <a:gd name="T92" fmla="*/ 114 w 188"/>
                <a:gd name="T93" fmla="*/ 2 h 179"/>
                <a:gd name="T94" fmla="*/ 114 w 188"/>
                <a:gd name="T95" fmla="*/ 15 h 179"/>
                <a:gd name="T96" fmla="*/ 113 w 188"/>
                <a:gd name="T97" fmla="*/ 16 h 179"/>
                <a:gd name="T98" fmla="*/ 104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3"/>
                  </a:moveTo>
                  <a:cubicBezTo>
                    <a:pt x="81" y="30"/>
                    <a:pt x="81" y="30"/>
                    <a:pt x="81" y="30"/>
                  </a:cubicBezTo>
                  <a:cubicBezTo>
                    <a:pt x="80" y="31"/>
                    <a:pt x="80" y="33"/>
                    <a:pt x="80" y="3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5" y="126"/>
                    <a:pt x="26" y="127"/>
                    <a:pt x="26" y="12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6" y="98"/>
                    <a:pt x="78" y="96"/>
                    <a:pt x="80" y="96"/>
                  </a:cubicBezTo>
                  <a:cubicBezTo>
                    <a:pt x="81" y="96"/>
                    <a:pt x="83" y="97"/>
                    <a:pt x="86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51"/>
                    <a:pt x="92" y="151"/>
                    <a:pt x="9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79" y="178"/>
                    <a:pt x="79" y="178"/>
                    <a:pt x="79" y="178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6" y="64"/>
                    <a:pt x="186" y="64"/>
                    <a:pt x="186" y="64"/>
                  </a:cubicBezTo>
                  <a:cubicBezTo>
                    <a:pt x="185" y="63"/>
                    <a:pt x="183" y="62"/>
                    <a:pt x="182" y="61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1"/>
                    <a:pt x="178" y="61"/>
                    <a:pt x="178" y="61"/>
                  </a:cubicBezTo>
                  <a:cubicBezTo>
                    <a:pt x="176" y="60"/>
                    <a:pt x="174" y="60"/>
                    <a:pt x="173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9" y="32"/>
                    <a:pt x="166" y="30"/>
                    <a:pt x="164" y="28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4"/>
                    <a:pt x="153" y="11"/>
                    <a:pt x="153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3" y="12"/>
                    <a:pt x="140" y="12"/>
                    <a:pt x="137" y="10"/>
                  </a:cubicBezTo>
                  <a:cubicBezTo>
                    <a:pt x="135" y="10"/>
                    <a:pt x="134" y="8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93" y="25"/>
                    <a:pt x="93" y="25"/>
                    <a:pt x="93" y="25"/>
                  </a:cubicBezTo>
                  <a:lnTo>
                    <a:pt x="8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4" name="Freeform 29"/>
            <p:cNvSpPr/>
            <p:nvPr/>
          </p:nvSpPr>
          <p:spPr bwMode="auto">
            <a:xfrm rot="175386">
              <a:off x="6797788" y="2750432"/>
              <a:ext cx="812435" cy="551294"/>
            </a:xfrm>
            <a:custGeom>
              <a:avLst/>
              <a:gdLst>
                <a:gd name="T0" fmla="*/ 47 w 268"/>
                <a:gd name="T1" fmla="*/ 3 h 182"/>
                <a:gd name="T2" fmla="*/ 36 w 268"/>
                <a:gd name="T3" fmla="*/ 6 h 182"/>
                <a:gd name="T4" fmla="*/ 34 w 268"/>
                <a:gd name="T5" fmla="*/ 10 h 182"/>
                <a:gd name="T6" fmla="*/ 29 w 268"/>
                <a:gd name="T7" fmla="*/ 18 h 182"/>
                <a:gd name="T8" fmla="*/ 21 w 268"/>
                <a:gd name="T9" fmla="*/ 24 h 182"/>
                <a:gd name="T10" fmla="*/ 11 w 268"/>
                <a:gd name="T11" fmla="*/ 17 h 182"/>
                <a:gd name="T12" fmla="*/ 0 w 268"/>
                <a:gd name="T13" fmla="*/ 20 h 182"/>
                <a:gd name="T14" fmla="*/ 16 w 268"/>
                <a:gd name="T15" fmla="*/ 30 h 182"/>
                <a:gd name="T16" fmla="*/ 17 w 268"/>
                <a:gd name="T17" fmla="*/ 32 h 182"/>
                <a:gd name="T18" fmla="*/ 18 w 268"/>
                <a:gd name="T19" fmla="*/ 52 h 182"/>
                <a:gd name="T20" fmla="*/ 30 w 268"/>
                <a:gd name="T21" fmla="*/ 76 h 182"/>
                <a:gd name="T22" fmla="*/ 38 w 268"/>
                <a:gd name="T23" fmla="*/ 68 h 182"/>
                <a:gd name="T24" fmla="*/ 49 w 268"/>
                <a:gd name="T25" fmla="*/ 66 h 182"/>
                <a:gd name="T26" fmla="*/ 49 w 268"/>
                <a:gd name="T27" fmla="*/ 66 h 182"/>
                <a:gd name="T28" fmla="*/ 60 w 268"/>
                <a:gd name="T29" fmla="*/ 78 h 182"/>
                <a:gd name="T30" fmla="*/ 63 w 268"/>
                <a:gd name="T31" fmla="*/ 88 h 182"/>
                <a:gd name="T32" fmla="*/ 62 w 268"/>
                <a:gd name="T33" fmla="*/ 98 h 182"/>
                <a:gd name="T34" fmla="*/ 69 w 268"/>
                <a:gd name="T35" fmla="*/ 107 h 182"/>
                <a:gd name="T36" fmla="*/ 79 w 268"/>
                <a:gd name="T37" fmla="*/ 104 h 182"/>
                <a:gd name="T38" fmla="*/ 84 w 268"/>
                <a:gd name="T39" fmla="*/ 109 h 182"/>
                <a:gd name="T40" fmla="*/ 96 w 268"/>
                <a:gd name="T41" fmla="*/ 114 h 182"/>
                <a:gd name="T42" fmla="*/ 105 w 268"/>
                <a:gd name="T43" fmla="*/ 111 h 182"/>
                <a:gd name="T44" fmla="*/ 110 w 268"/>
                <a:gd name="T45" fmla="*/ 106 h 182"/>
                <a:gd name="T46" fmla="*/ 116 w 268"/>
                <a:gd name="T47" fmla="*/ 121 h 182"/>
                <a:gd name="T48" fmla="*/ 131 w 268"/>
                <a:gd name="T49" fmla="*/ 137 h 182"/>
                <a:gd name="T50" fmla="*/ 134 w 268"/>
                <a:gd name="T51" fmla="*/ 162 h 182"/>
                <a:gd name="T52" fmla="*/ 144 w 268"/>
                <a:gd name="T53" fmla="*/ 166 h 182"/>
                <a:gd name="T54" fmla="*/ 150 w 268"/>
                <a:gd name="T55" fmla="*/ 182 h 182"/>
                <a:gd name="T56" fmla="*/ 186 w 268"/>
                <a:gd name="T57" fmla="*/ 152 h 182"/>
                <a:gd name="T58" fmla="*/ 200 w 268"/>
                <a:gd name="T59" fmla="*/ 136 h 182"/>
                <a:gd name="T60" fmla="*/ 226 w 268"/>
                <a:gd name="T61" fmla="*/ 114 h 182"/>
                <a:gd name="T62" fmla="*/ 236 w 268"/>
                <a:gd name="T63" fmla="*/ 106 h 182"/>
                <a:gd name="T64" fmla="*/ 238 w 268"/>
                <a:gd name="T65" fmla="*/ 85 h 182"/>
                <a:gd name="T66" fmla="*/ 247 w 268"/>
                <a:gd name="T67" fmla="*/ 84 h 182"/>
                <a:gd name="T68" fmla="*/ 262 w 268"/>
                <a:gd name="T69" fmla="*/ 99 h 182"/>
                <a:gd name="T70" fmla="*/ 259 w 268"/>
                <a:gd name="T71" fmla="*/ 88 h 182"/>
                <a:gd name="T72" fmla="*/ 268 w 268"/>
                <a:gd name="T73" fmla="*/ 79 h 182"/>
                <a:gd name="T74" fmla="*/ 263 w 268"/>
                <a:gd name="T75" fmla="*/ 63 h 182"/>
                <a:gd name="T76" fmla="*/ 246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8 w 268"/>
                <a:gd name="T87" fmla="*/ 72 h 182"/>
                <a:gd name="T88" fmla="*/ 188 w 268"/>
                <a:gd name="T89" fmla="*/ 54 h 182"/>
                <a:gd name="T90" fmla="*/ 183 w 268"/>
                <a:gd name="T91" fmla="*/ 44 h 182"/>
                <a:gd name="T92" fmla="*/ 184 w 268"/>
                <a:gd name="T93" fmla="*/ 50 h 182"/>
                <a:gd name="T94" fmla="*/ 179 w 268"/>
                <a:gd name="T95" fmla="*/ 60 h 182"/>
                <a:gd name="T96" fmla="*/ 168 w 268"/>
                <a:gd name="T97" fmla="*/ 57 h 182"/>
                <a:gd name="T98" fmla="*/ 166 w 268"/>
                <a:gd name="T99" fmla="*/ 47 h 182"/>
                <a:gd name="T100" fmla="*/ 156 w 268"/>
                <a:gd name="T101" fmla="*/ 43 h 182"/>
                <a:gd name="T102" fmla="*/ 144 w 268"/>
                <a:gd name="T103" fmla="*/ 35 h 182"/>
                <a:gd name="T104" fmla="*/ 128 w 268"/>
                <a:gd name="T105" fmla="*/ 29 h 182"/>
                <a:gd name="T106" fmla="*/ 117 w 268"/>
                <a:gd name="T107" fmla="*/ 34 h 182"/>
                <a:gd name="T108" fmla="*/ 112 w 268"/>
                <a:gd name="T109" fmla="*/ 24 h 182"/>
                <a:gd name="T110" fmla="*/ 98 w 268"/>
                <a:gd name="T111" fmla="*/ 24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9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2"/>
                    <a:pt x="12" y="19"/>
                    <a:pt x="11" y="17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3" y="106"/>
                    <a:pt x="95" y="108"/>
                    <a:pt x="96" y="110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5" y="106"/>
                    <a:pt x="106" y="10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4" y="108"/>
                    <a:pt x="116" y="110"/>
                    <a:pt x="116" y="114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6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8"/>
                    <a:pt x="134" y="140"/>
                    <a:pt x="134" y="144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64"/>
                    <a:pt x="136" y="165"/>
                    <a:pt x="137" y="165"/>
                  </a:cubicBezTo>
                  <a:cubicBezTo>
                    <a:pt x="138" y="165"/>
                    <a:pt x="138" y="165"/>
                    <a:pt x="138" y="165"/>
                  </a:cubicBezTo>
                  <a:cubicBezTo>
                    <a:pt x="140" y="164"/>
                    <a:pt x="142" y="164"/>
                    <a:pt x="144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8"/>
                    <a:pt x="148" y="169"/>
                    <a:pt x="149" y="172"/>
                  </a:cubicBezTo>
                  <a:cubicBezTo>
                    <a:pt x="150" y="182"/>
                    <a:pt x="150" y="182"/>
                    <a:pt x="150" y="182"/>
                  </a:cubicBezTo>
                  <a:cubicBezTo>
                    <a:pt x="159" y="164"/>
                    <a:pt x="159" y="164"/>
                    <a:pt x="159" y="164"/>
                  </a:cubicBezTo>
                  <a:cubicBezTo>
                    <a:pt x="162" y="154"/>
                    <a:pt x="165" y="148"/>
                    <a:pt x="169" y="147"/>
                  </a:cubicBezTo>
                  <a:cubicBezTo>
                    <a:pt x="173" y="146"/>
                    <a:pt x="178" y="148"/>
                    <a:pt x="186" y="152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1"/>
                    <a:pt x="193" y="129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211" y="132"/>
                    <a:pt x="219" y="128"/>
                    <a:pt x="226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62" y="99"/>
                    <a:pt x="262" y="99"/>
                    <a:pt x="262" y="99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7"/>
                    <a:pt x="258" y="87"/>
                    <a:pt x="258" y="87"/>
                  </a:cubicBezTo>
                  <a:cubicBezTo>
                    <a:pt x="257" y="86"/>
                    <a:pt x="257" y="86"/>
                    <a:pt x="257" y="86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4" y="60"/>
                    <a:pt x="250" y="58"/>
                    <a:pt x="246" y="55"/>
                  </a:cubicBezTo>
                  <a:cubicBezTo>
                    <a:pt x="243" y="54"/>
                    <a:pt x="242" y="53"/>
                    <a:pt x="242" y="51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4"/>
                    <a:pt x="240" y="54"/>
                  </a:cubicBezTo>
                  <a:cubicBezTo>
                    <a:pt x="239" y="55"/>
                    <a:pt x="238" y="56"/>
                    <a:pt x="235" y="56"/>
                  </a:cubicBezTo>
                  <a:cubicBezTo>
                    <a:pt x="234" y="56"/>
                    <a:pt x="234" y="56"/>
                    <a:pt x="234" y="56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9"/>
                    <a:pt x="219" y="60"/>
                  </a:cubicBezTo>
                  <a:cubicBezTo>
                    <a:pt x="222" y="66"/>
                    <a:pt x="222" y="66"/>
                    <a:pt x="222" y="66"/>
                  </a:cubicBezTo>
                  <a:cubicBezTo>
                    <a:pt x="223" y="67"/>
                    <a:pt x="223" y="68"/>
                    <a:pt x="222" y="69"/>
                  </a:cubicBezTo>
                  <a:cubicBezTo>
                    <a:pt x="222" y="70"/>
                    <a:pt x="220" y="72"/>
                    <a:pt x="217" y="72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2" y="74"/>
                    <a:pt x="209" y="74"/>
                    <a:pt x="208" y="72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2" y="58"/>
                    <a:pt x="189" y="56"/>
                    <a:pt x="188" y="54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7"/>
                    <a:pt x="186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8"/>
                    <a:pt x="184" y="49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0" y="58"/>
                    <a:pt x="170" y="58"/>
                    <a:pt x="170" y="58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4"/>
                    <a:pt x="168" y="52"/>
                    <a:pt x="168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8" y="42"/>
                    <a:pt x="157" y="42"/>
                    <a:pt x="156" y="43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6" y="42"/>
                    <a:pt x="145" y="41"/>
                    <a:pt x="144" y="40"/>
                  </a:cubicBezTo>
                  <a:cubicBezTo>
                    <a:pt x="144" y="39"/>
                    <a:pt x="144" y="37"/>
                    <a:pt x="144" y="35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31"/>
                    <a:pt x="128" y="32"/>
                    <a:pt x="127" y="34"/>
                  </a:cubicBezTo>
                  <a:cubicBezTo>
                    <a:pt x="126" y="35"/>
                    <a:pt x="125" y="36"/>
                    <a:pt x="124" y="36"/>
                  </a:cubicBezTo>
                  <a:cubicBezTo>
                    <a:pt x="122" y="36"/>
                    <a:pt x="119" y="36"/>
                    <a:pt x="117" y="3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4" y="30"/>
                    <a:pt x="112" y="27"/>
                    <a:pt x="112" y="2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2" y="25"/>
                    <a:pt x="100" y="25"/>
                    <a:pt x="98" y="2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0" y="29"/>
                    <a:pt x="78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8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5" name="Freeform 30"/>
            <p:cNvSpPr/>
            <p:nvPr/>
          </p:nvSpPr>
          <p:spPr bwMode="auto">
            <a:xfrm rot="175386">
              <a:off x="6654489" y="1965994"/>
              <a:ext cx="1089318" cy="992087"/>
            </a:xfrm>
            <a:custGeom>
              <a:avLst/>
              <a:gdLst>
                <a:gd name="T0" fmla="*/ 353 w 360"/>
                <a:gd name="T1" fmla="*/ 153 h 328"/>
                <a:gd name="T2" fmla="*/ 346 w 360"/>
                <a:gd name="T3" fmla="*/ 119 h 328"/>
                <a:gd name="T4" fmla="*/ 314 w 360"/>
                <a:gd name="T5" fmla="*/ 153 h 328"/>
                <a:gd name="T6" fmla="*/ 309 w 360"/>
                <a:gd name="T7" fmla="*/ 162 h 328"/>
                <a:gd name="T8" fmla="*/ 268 w 360"/>
                <a:gd name="T9" fmla="*/ 169 h 328"/>
                <a:gd name="T10" fmla="*/ 259 w 360"/>
                <a:gd name="T11" fmla="*/ 153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9 h 328"/>
                <a:gd name="T18" fmla="*/ 129 w 360"/>
                <a:gd name="T19" fmla="*/ 57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1 h 328"/>
                <a:gd name="T26" fmla="*/ 1 w 360"/>
                <a:gd name="T27" fmla="*/ 28 h 328"/>
                <a:gd name="T28" fmla="*/ 5 w 360"/>
                <a:gd name="T29" fmla="*/ 45 h 328"/>
                <a:gd name="T30" fmla="*/ 21 w 360"/>
                <a:gd name="T31" fmla="*/ 37 h 328"/>
                <a:gd name="T32" fmla="*/ 37 w 360"/>
                <a:gd name="T33" fmla="*/ 49 h 328"/>
                <a:gd name="T34" fmla="*/ 60 w 360"/>
                <a:gd name="T35" fmla="*/ 77 h 328"/>
                <a:gd name="T36" fmla="*/ 74 w 360"/>
                <a:gd name="T37" fmla="*/ 66 h 328"/>
                <a:gd name="T38" fmla="*/ 97 w 360"/>
                <a:gd name="T39" fmla="*/ 52 h 328"/>
                <a:gd name="T40" fmla="*/ 115 w 360"/>
                <a:gd name="T41" fmla="*/ 71 h 328"/>
                <a:gd name="T42" fmla="*/ 119 w 360"/>
                <a:gd name="T43" fmla="*/ 100 h 328"/>
                <a:gd name="T44" fmla="*/ 121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8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9 h 328"/>
                <a:gd name="T60" fmla="*/ 80 w 360"/>
                <a:gd name="T61" fmla="*/ 236 h 328"/>
                <a:gd name="T62" fmla="*/ 90 w 360"/>
                <a:gd name="T63" fmla="*/ 249 h 328"/>
                <a:gd name="T64" fmla="*/ 109 w 360"/>
                <a:gd name="T65" fmla="*/ 253 h 328"/>
                <a:gd name="T66" fmla="*/ 118 w 360"/>
                <a:gd name="T67" fmla="*/ 272 h 328"/>
                <a:gd name="T68" fmla="*/ 133 w 360"/>
                <a:gd name="T69" fmla="*/ 284 h 328"/>
                <a:gd name="T70" fmla="*/ 154 w 360"/>
                <a:gd name="T71" fmla="*/ 278 h 328"/>
                <a:gd name="T72" fmla="*/ 167 w 360"/>
                <a:gd name="T73" fmla="*/ 275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3 h 328"/>
                <a:gd name="T80" fmla="*/ 206 w 360"/>
                <a:gd name="T81" fmla="*/ 292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5 h 328"/>
                <a:gd name="T92" fmla="*/ 269 w 360"/>
                <a:gd name="T93" fmla="*/ 328 h 328"/>
                <a:gd name="T94" fmla="*/ 278 w 360"/>
                <a:gd name="T95" fmla="*/ 311 h 328"/>
                <a:gd name="T96" fmla="*/ 296 w 360"/>
                <a:gd name="T97" fmla="*/ 301 h 328"/>
                <a:gd name="T98" fmla="*/ 306 w 360"/>
                <a:gd name="T99" fmla="*/ 305 h 328"/>
                <a:gd name="T100" fmla="*/ 315 w 360"/>
                <a:gd name="T101" fmla="*/ 315 h 328"/>
                <a:gd name="T102" fmla="*/ 318 w 360"/>
                <a:gd name="T103" fmla="*/ 288 h 328"/>
                <a:gd name="T104" fmla="*/ 325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3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6" y="148"/>
                    <a:pt x="357" y="145"/>
                    <a:pt x="357" y="142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1" y="137"/>
                    <a:pt x="349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9"/>
                    <a:pt x="340" y="120"/>
                    <a:pt x="337" y="122"/>
                  </a:cubicBezTo>
                  <a:cubicBezTo>
                    <a:pt x="334" y="125"/>
                    <a:pt x="332" y="127"/>
                    <a:pt x="331" y="129"/>
                  </a:cubicBezTo>
                  <a:cubicBezTo>
                    <a:pt x="330" y="134"/>
                    <a:pt x="325" y="137"/>
                    <a:pt x="316" y="140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9" y="162"/>
                    <a:pt x="309" y="162"/>
                    <a:pt x="309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9" y="153"/>
                    <a:pt x="259" y="153"/>
                    <a:pt x="259" y="153"/>
                  </a:cubicBezTo>
                  <a:cubicBezTo>
                    <a:pt x="254" y="147"/>
                    <a:pt x="254" y="147"/>
                    <a:pt x="254" y="147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1"/>
                    <a:pt x="246" y="131"/>
                    <a:pt x="246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68" y="119"/>
                    <a:pt x="168" y="119"/>
                    <a:pt x="168" y="119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9"/>
                    <a:pt x="165" y="118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48" y="81"/>
                    <a:pt x="141" y="72"/>
                    <a:pt x="129" y="57"/>
                  </a:cubicBezTo>
                  <a:cubicBezTo>
                    <a:pt x="117" y="42"/>
                    <a:pt x="110" y="34"/>
                    <a:pt x="108" y="3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5" y="0"/>
                    <a:pt x="23" y="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40"/>
                    <a:pt x="2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1"/>
                    <a:pt x="19" y="38"/>
                    <a:pt x="2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61"/>
                    <a:pt x="41" y="65"/>
                    <a:pt x="48" y="72"/>
                  </a:cubicBezTo>
                  <a:cubicBezTo>
                    <a:pt x="53" y="75"/>
                    <a:pt x="55" y="77"/>
                    <a:pt x="58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1" y="130"/>
                    <a:pt x="121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9"/>
                    <a:pt x="120" y="139"/>
                    <a:pt x="120" y="139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7"/>
                    <a:pt x="90" y="187"/>
                    <a:pt x="90" y="187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77" y="209"/>
                    <a:pt x="77" y="209"/>
                    <a:pt x="77" y="209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71" y="225"/>
                    <a:pt x="71" y="225"/>
                    <a:pt x="71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9"/>
                    <a:pt x="80" y="239"/>
                    <a:pt x="80" y="239"/>
                  </a:cubicBezTo>
                  <a:cubicBezTo>
                    <a:pt x="89" y="240"/>
                    <a:pt x="89" y="240"/>
                    <a:pt x="89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8"/>
                    <a:pt x="102" y="258"/>
                    <a:pt x="102" y="258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1" y="253"/>
                    <a:pt x="111" y="253"/>
                    <a:pt x="111" y="253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2"/>
                    <a:pt x="118" y="272"/>
                    <a:pt x="118" y="272"/>
                  </a:cubicBezTo>
                  <a:cubicBezTo>
                    <a:pt x="121" y="277"/>
                    <a:pt x="121" y="277"/>
                    <a:pt x="121" y="277"/>
                  </a:cubicBezTo>
                  <a:cubicBezTo>
                    <a:pt x="127" y="282"/>
                    <a:pt x="127" y="282"/>
                    <a:pt x="127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4"/>
                    <a:pt x="133" y="284"/>
                    <a:pt x="133" y="284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1"/>
                    <a:pt x="143" y="280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8"/>
                    <a:pt x="154" y="278"/>
                    <a:pt x="154" y="278"/>
                  </a:cubicBezTo>
                  <a:cubicBezTo>
                    <a:pt x="156" y="278"/>
                    <a:pt x="157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7" y="275"/>
                    <a:pt x="167" y="275"/>
                    <a:pt x="167" y="275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172" y="279"/>
                    <a:pt x="173" y="282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1" y="290"/>
                    <a:pt x="181" y="290"/>
                    <a:pt x="181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1" y="284"/>
                    <a:pt x="182" y="283"/>
                    <a:pt x="185" y="283"/>
                  </a:cubicBezTo>
                  <a:cubicBezTo>
                    <a:pt x="199" y="283"/>
                    <a:pt x="199" y="283"/>
                    <a:pt x="199" y="283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6"/>
                    <a:pt x="211" y="295"/>
                    <a:pt x="211" y="295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28" y="305"/>
                    <a:pt x="229" y="306"/>
                    <a:pt x="229" y="308"/>
                  </a:cubicBezTo>
                  <a:cubicBezTo>
                    <a:pt x="229" y="314"/>
                    <a:pt x="229" y="314"/>
                    <a:pt x="229" y="314"/>
                  </a:cubicBezTo>
                  <a:cubicBezTo>
                    <a:pt x="234" y="315"/>
                    <a:pt x="234" y="315"/>
                    <a:pt x="234" y="315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35" y="307"/>
                    <a:pt x="235" y="305"/>
                    <a:pt x="235" y="303"/>
                  </a:cubicBezTo>
                  <a:cubicBezTo>
                    <a:pt x="235" y="302"/>
                    <a:pt x="236" y="301"/>
                    <a:pt x="237" y="300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298"/>
                    <a:pt x="239" y="297"/>
                    <a:pt x="240" y="297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9"/>
                    <a:pt x="247" y="303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1"/>
                    <a:pt x="249" y="311"/>
                    <a:pt x="249" y="311"/>
                  </a:cubicBezTo>
                  <a:cubicBezTo>
                    <a:pt x="249" y="312"/>
                    <a:pt x="251" y="313"/>
                    <a:pt x="255" y="315"/>
                  </a:cubicBezTo>
                  <a:cubicBezTo>
                    <a:pt x="255" y="315"/>
                    <a:pt x="255" y="315"/>
                    <a:pt x="255" y="315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5" y="326"/>
                    <a:pt x="275" y="326"/>
                    <a:pt x="275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9"/>
                  </a:cubicBezTo>
                  <a:cubicBezTo>
                    <a:pt x="272" y="316"/>
                    <a:pt x="274" y="313"/>
                    <a:pt x="278" y="311"/>
                  </a:cubicBezTo>
                  <a:cubicBezTo>
                    <a:pt x="285" y="305"/>
                    <a:pt x="285" y="305"/>
                    <a:pt x="285" y="305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3"/>
                    <a:pt x="306" y="305"/>
                  </a:cubicBezTo>
                  <a:cubicBezTo>
                    <a:pt x="306" y="306"/>
                    <a:pt x="305" y="308"/>
                    <a:pt x="303" y="310"/>
                  </a:cubicBezTo>
                  <a:cubicBezTo>
                    <a:pt x="305" y="311"/>
                    <a:pt x="305" y="311"/>
                    <a:pt x="305" y="311"/>
                  </a:cubicBezTo>
                  <a:cubicBezTo>
                    <a:pt x="309" y="313"/>
                    <a:pt x="312" y="314"/>
                    <a:pt x="314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7"/>
                    <a:pt x="324" y="317"/>
                    <a:pt x="324" y="317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4" y="285"/>
                    <a:pt x="310" y="281"/>
                    <a:pt x="307" y="275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8"/>
                  </a:cubicBezTo>
                  <a:cubicBezTo>
                    <a:pt x="360" y="222"/>
                    <a:pt x="360" y="211"/>
                    <a:pt x="358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6" name="Freeform 31"/>
            <p:cNvSpPr/>
            <p:nvPr/>
          </p:nvSpPr>
          <p:spPr bwMode="auto">
            <a:xfrm rot="175386">
              <a:off x="6364246" y="3718232"/>
              <a:ext cx="656992" cy="411650"/>
            </a:xfrm>
            <a:custGeom>
              <a:avLst/>
              <a:gdLst>
                <a:gd name="T0" fmla="*/ 198 w 217"/>
                <a:gd name="T1" fmla="*/ 4 h 136"/>
                <a:gd name="T2" fmla="*/ 179 w 217"/>
                <a:gd name="T3" fmla="*/ 6 h 136"/>
                <a:gd name="T4" fmla="*/ 135 w 217"/>
                <a:gd name="T5" fmla="*/ 21 h 136"/>
                <a:gd name="T6" fmla="*/ 136 w 217"/>
                <a:gd name="T7" fmla="*/ 30 h 136"/>
                <a:gd name="T8" fmla="*/ 106 w 217"/>
                <a:gd name="T9" fmla="*/ 26 h 136"/>
                <a:gd name="T10" fmla="*/ 84 w 217"/>
                <a:gd name="T11" fmla="*/ 0 h 136"/>
                <a:gd name="T12" fmla="*/ 75 w 217"/>
                <a:gd name="T13" fmla="*/ 10 h 136"/>
                <a:gd name="T14" fmla="*/ 64 w 217"/>
                <a:gd name="T15" fmla="*/ 4 h 136"/>
                <a:gd name="T16" fmla="*/ 59 w 217"/>
                <a:gd name="T17" fmla="*/ 10 h 136"/>
                <a:gd name="T18" fmla="*/ 51 w 217"/>
                <a:gd name="T19" fmla="*/ 12 h 136"/>
                <a:gd name="T20" fmla="*/ 6 w 217"/>
                <a:gd name="T21" fmla="*/ 64 h 136"/>
                <a:gd name="T22" fmla="*/ 11 w 217"/>
                <a:gd name="T23" fmla="*/ 76 h 136"/>
                <a:gd name="T24" fmla="*/ 10 w 217"/>
                <a:gd name="T25" fmla="*/ 76 h 136"/>
                <a:gd name="T26" fmla="*/ 17 w 217"/>
                <a:gd name="T27" fmla="*/ 103 h 136"/>
                <a:gd name="T28" fmla="*/ 0 w 217"/>
                <a:gd name="T29" fmla="*/ 114 h 136"/>
                <a:gd name="T30" fmla="*/ 8 w 217"/>
                <a:gd name="T31" fmla="*/ 122 h 136"/>
                <a:gd name="T32" fmla="*/ 9 w 217"/>
                <a:gd name="T33" fmla="*/ 124 h 136"/>
                <a:gd name="T34" fmla="*/ 32 w 217"/>
                <a:gd name="T35" fmla="*/ 136 h 136"/>
                <a:gd name="T36" fmla="*/ 42 w 217"/>
                <a:gd name="T37" fmla="*/ 126 h 136"/>
                <a:gd name="T38" fmla="*/ 57 w 217"/>
                <a:gd name="T39" fmla="*/ 119 h 136"/>
                <a:gd name="T40" fmla="*/ 59 w 217"/>
                <a:gd name="T41" fmla="*/ 121 h 136"/>
                <a:gd name="T42" fmla="*/ 59 w 217"/>
                <a:gd name="T43" fmla="*/ 122 h 136"/>
                <a:gd name="T44" fmla="*/ 74 w 217"/>
                <a:gd name="T45" fmla="*/ 132 h 136"/>
                <a:gd name="T46" fmla="*/ 92 w 217"/>
                <a:gd name="T47" fmla="*/ 126 h 136"/>
                <a:gd name="T48" fmla="*/ 106 w 217"/>
                <a:gd name="T49" fmla="*/ 125 h 136"/>
                <a:gd name="T50" fmla="*/ 108 w 217"/>
                <a:gd name="T51" fmla="*/ 124 h 136"/>
                <a:gd name="T52" fmla="*/ 119 w 217"/>
                <a:gd name="T53" fmla="*/ 110 h 136"/>
                <a:gd name="T54" fmla="*/ 125 w 217"/>
                <a:gd name="T55" fmla="*/ 106 h 136"/>
                <a:gd name="T56" fmla="*/ 126 w 217"/>
                <a:gd name="T57" fmla="*/ 107 h 136"/>
                <a:gd name="T58" fmla="*/ 129 w 217"/>
                <a:gd name="T59" fmla="*/ 108 h 136"/>
                <a:gd name="T60" fmla="*/ 134 w 217"/>
                <a:gd name="T61" fmla="*/ 88 h 136"/>
                <a:gd name="T62" fmla="*/ 140 w 217"/>
                <a:gd name="T63" fmla="*/ 86 h 136"/>
                <a:gd name="T64" fmla="*/ 148 w 217"/>
                <a:gd name="T65" fmla="*/ 69 h 136"/>
                <a:gd name="T66" fmla="*/ 151 w 217"/>
                <a:gd name="T67" fmla="*/ 60 h 136"/>
                <a:gd name="T68" fmla="*/ 161 w 217"/>
                <a:gd name="T69" fmla="*/ 56 h 136"/>
                <a:gd name="T70" fmla="*/ 161 w 217"/>
                <a:gd name="T71" fmla="*/ 54 h 136"/>
                <a:gd name="T72" fmla="*/ 169 w 217"/>
                <a:gd name="T73" fmla="*/ 48 h 136"/>
                <a:gd name="T74" fmla="*/ 164 w 217"/>
                <a:gd name="T75" fmla="*/ 47 h 136"/>
                <a:gd name="T76" fmla="*/ 164 w 217"/>
                <a:gd name="T77" fmla="*/ 44 h 136"/>
                <a:gd name="T78" fmla="*/ 166 w 217"/>
                <a:gd name="T79" fmla="*/ 43 h 136"/>
                <a:gd name="T80" fmla="*/ 176 w 217"/>
                <a:gd name="T81" fmla="*/ 38 h 136"/>
                <a:gd name="T82" fmla="*/ 202 w 217"/>
                <a:gd name="T83" fmla="*/ 20 h 136"/>
                <a:gd name="T84" fmla="*/ 214 w 217"/>
                <a:gd name="T85" fmla="*/ 24 h 136"/>
                <a:gd name="T86" fmla="*/ 212 w 217"/>
                <a:gd name="T87" fmla="*/ 14 h 136"/>
                <a:gd name="T88" fmla="*/ 212 w 217"/>
                <a:gd name="T89" fmla="*/ 14 h 136"/>
                <a:gd name="T90" fmla="*/ 216 w 217"/>
                <a:gd name="T91" fmla="*/ 6 h 136"/>
                <a:gd name="T92" fmla="*/ 213 w 217"/>
                <a:gd name="T93" fmla="*/ 7 h 136"/>
                <a:gd name="T94" fmla="*/ 204 w 217"/>
                <a:gd name="T95" fmla="*/ 8 h 136"/>
                <a:gd name="T96" fmla="*/ 202 w 217"/>
                <a:gd name="T97" fmla="*/ 8 h 136"/>
                <a:gd name="T98" fmla="*/ 202 w 217"/>
                <a:gd name="T99" fmla="*/ 6 h 136"/>
                <a:gd name="T100" fmla="*/ 198 w 217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36">
                  <a:moveTo>
                    <a:pt x="198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6" y="7"/>
                    <a:pt x="194" y="7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68" y="4"/>
                    <a:pt x="161" y="2"/>
                    <a:pt x="157" y="0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17" y="33"/>
                    <a:pt x="108" y="32"/>
                    <a:pt x="106" y="2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4"/>
                    <a:pt x="74" y="0"/>
                    <a:pt x="72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2" y="20"/>
                    <a:pt x="34" y="27"/>
                    <a:pt x="28" y="35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8"/>
                    <a:pt x="10" y="82"/>
                    <a:pt x="12" y="86"/>
                  </a:cubicBezTo>
                  <a:cubicBezTo>
                    <a:pt x="15" y="91"/>
                    <a:pt x="17" y="97"/>
                    <a:pt x="17" y="103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9" y="123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6"/>
                    <a:pt x="12" y="129"/>
                    <a:pt x="18" y="132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7" y="126"/>
                    <a:pt x="58" y="130"/>
                    <a:pt x="62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9" y="131"/>
                    <a:pt x="82" y="130"/>
                    <a:pt x="85" y="128"/>
                  </a:cubicBezTo>
                  <a:cubicBezTo>
                    <a:pt x="86" y="126"/>
                    <a:pt x="89" y="125"/>
                    <a:pt x="92" y="126"/>
                  </a:cubicBezTo>
                  <a:cubicBezTo>
                    <a:pt x="97" y="126"/>
                    <a:pt x="101" y="128"/>
                    <a:pt x="104" y="132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2"/>
                    <a:pt x="111" y="120"/>
                    <a:pt x="112" y="118"/>
                  </a:cubicBezTo>
                  <a:cubicBezTo>
                    <a:pt x="114" y="115"/>
                    <a:pt x="116" y="112"/>
                    <a:pt x="119" y="110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7" y="82"/>
                    <a:pt x="150" y="78"/>
                    <a:pt x="150" y="75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5"/>
                    <a:pt x="147" y="62"/>
                    <a:pt x="148" y="61"/>
                  </a:cubicBezTo>
                  <a:cubicBezTo>
                    <a:pt x="149" y="60"/>
                    <a:pt x="150" y="60"/>
                    <a:pt x="151" y="60"/>
                  </a:cubicBezTo>
                  <a:cubicBezTo>
                    <a:pt x="154" y="60"/>
                    <a:pt x="157" y="60"/>
                    <a:pt x="160" y="6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4"/>
                    <a:pt x="164" y="44"/>
                    <a:pt x="164" y="44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70" y="43"/>
                    <a:pt x="173" y="42"/>
                    <a:pt x="176" y="3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0" y="24"/>
                    <a:pt x="210" y="24"/>
                    <a:pt x="210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3" y="6"/>
                    <a:pt x="213" y="6"/>
                    <a:pt x="213" y="6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4"/>
                    <a:pt x="200" y="4"/>
                    <a:pt x="200" y="4"/>
                  </a:cubicBezTo>
                  <a:lnTo>
                    <a:pt x="19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7" name="Freeform 32"/>
            <p:cNvSpPr/>
            <p:nvPr/>
          </p:nvSpPr>
          <p:spPr bwMode="auto">
            <a:xfrm rot="175386">
              <a:off x="6952017" y="4416459"/>
              <a:ext cx="102010" cy="93502"/>
            </a:xfrm>
            <a:custGeom>
              <a:avLst/>
              <a:gdLst>
                <a:gd name="T0" fmla="*/ 31 w 34"/>
                <a:gd name="T1" fmla="*/ 17 h 31"/>
                <a:gd name="T2" fmla="*/ 34 w 34"/>
                <a:gd name="T3" fmla="*/ 13 h 31"/>
                <a:gd name="T4" fmla="*/ 34 w 34"/>
                <a:gd name="T5" fmla="*/ 13 h 31"/>
                <a:gd name="T6" fmla="*/ 34 w 34"/>
                <a:gd name="T7" fmla="*/ 13 h 31"/>
                <a:gd name="T8" fmla="*/ 34 w 34"/>
                <a:gd name="T9" fmla="*/ 13 h 31"/>
                <a:gd name="T10" fmla="*/ 24 w 34"/>
                <a:gd name="T11" fmla="*/ 5 h 31"/>
                <a:gd name="T12" fmla="*/ 11 w 34"/>
                <a:gd name="T13" fmla="*/ 1 h 31"/>
                <a:gd name="T14" fmla="*/ 7 w 34"/>
                <a:gd name="T15" fmla="*/ 2 h 31"/>
                <a:gd name="T16" fmla="*/ 7 w 34"/>
                <a:gd name="T17" fmla="*/ 11 h 31"/>
                <a:gd name="T18" fmla="*/ 2 w 34"/>
                <a:gd name="T19" fmla="*/ 19 h 31"/>
                <a:gd name="T20" fmla="*/ 0 w 34"/>
                <a:gd name="T21" fmla="*/ 21 h 31"/>
                <a:gd name="T22" fmla="*/ 4 w 34"/>
                <a:gd name="T23" fmla="*/ 25 h 31"/>
                <a:gd name="T24" fmla="*/ 5 w 34"/>
                <a:gd name="T25" fmla="*/ 25 h 31"/>
                <a:gd name="T26" fmla="*/ 6 w 34"/>
                <a:gd name="T27" fmla="*/ 29 h 31"/>
                <a:gd name="T28" fmla="*/ 11 w 34"/>
                <a:gd name="T29" fmla="*/ 31 h 31"/>
                <a:gd name="T30" fmla="*/ 17 w 34"/>
                <a:gd name="T31" fmla="*/ 28 h 31"/>
                <a:gd name="T32" fmla="*/ 26 w 34"/>
                <a:gd name="T33" fmla="*/ 30 h 31"/>
                <a:gd name="T34" fmla="*/ 26 w 34"/>
                <a:gd name="T35" fmla="*/ 27 h 31"/>
                <a:gd name="T36" fmla="*/ 31 w 34"/>
                <a:gd name="T3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31" y="17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1"/>
                    <a:pt x="14" y="0"/>
                    <a:pt x="1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3"/>
                    <a:pt x="5" y="17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3" y="29"/>
                    <a:pt x="15" y="28"/>
                    <a:pt x="17" y="28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1"/>
                    <a:pt x="29" y="18"/>
                    <a:pt x="3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8" name="Freeform 33"/>
            <p:cNvSpPr/>
            <p:nvPr/>
          </p:nvSpPr>
          <p:spPr bwMode="auto">
            <a:xfrm rot="175386">
              <a:off x="6479616" y="4058238"/>
              <a:ext cx="571983" cy="442006"/>
            </a:xfrm>
            <a:custGeom>
              <a:avLst/>
              <a:gdLst>
                <a:gd name="T0" fmla="*/ 120 w 189"/>
                <a:gd name="T1" fmla="*/ 23 h 146"/>
                <a:gd name="T2" fmla="*/ 85 w 189"/>
                <a:gd name="T3" fmla="*/ 9 h 146"/>
                <a:gd name="T4" fmla="*/ 85 w 189"/>
                <a:gd name="T5" fmla="*/ 1 h 146"/>
                <a:gd name="T6" fmla="*/ 82 w 189"/>
                <a:gd name="T7" fmla="*/ 0 h 146"/>
                <a:gd name="T8" fmla="*/ 66 w 189"/>
                <a:gd name="T9" fmla="*/ 16 h 146"/>
                <a:gd name="T10" fmla="*/ 58 w 189"/>
                <a:gd name="T11" fmla="*/ 24 h 146"/>
                <a:gd name="T12" fmla="*/ 48 w 189"/>
                <a:gd name="T13" fmla="*/ 19 h 146"/>
                <a:gd name="T14" fmla="*/ 31 w 189"/>
                <a:gd name="T15" fmla="*/ 25 h 146"/>
                <a:gd name="T16" fmla="*/ 10 w 189"/>
                <a:gd name="T17" fmla="*/ 11 h 146"/>
                <a:gd name="T18" fmla="*/ 2 w 189"/>
                <a:gd name="T19" fmla="*/ 17 h 146"/>
                <a:gd name="T20" fmla="*/ 2 w 189"/>
                <a:gd name="T21" fmla="*/ 18 h 146"/>
                <a:gd name="T22" fmla="*/ 0 w 189"/>
                <a:gd name="T23" fmla="*/ 20 h 146"/>
                <a:gd name="T24" fmla="*/ 4 w 189"/>
                <a:gd name="T25" fmla="*/ 21 h 146"/>
                <a:gd name="T26" fmla="*/ 5 w 189"/>
                <a:gd name="T27" fmla="*/ 21 h 146"/>
                <a:gd name="T28" fmla="*/ 34 w 189"/>
                <a:gd name="T29" fmla="*/ 43 h 146"/>
                <a:gd name="T30" fmla="*/ 62 w 189"/>
                <a:gd name="T31" fmla="*/ 75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100 w 189"/>
                <a:gd name="T39" fmla="*/ 75 h 146"/>
                <a:gd name="T40" fmla="*/ 93 w 189"/>
                <a:gd name="T41" fmla="*/ 93 h 146"/>
                <a:gd name="T42" fmla="*/ 84 w 189"/>
                <a:gd name="T43" fmla="*/ 93 h 146"/>
                <a:gd name="T44" fmla="*/ 74 w 189"/>
                <a:gd name="T45" fmla="*/ 117 h 146"/>
                <a:gd name="T46" fmla="*/ 89 w 189"/>
                <a:gd name="T47" fmla="*/ 127 h 146"/>
                <a:gd name="T48" fmla="*/ 93 w 189"/>
                <a:gd name="T49" fmla="*/ 133 h 146"/>
                <a:gd name="T50" fmla="*/ 100 w 189"/>
                <a:gd name="T51" fmla="*/ 133 h 146"/>
                <a:gd name="T52" fmla="*/ 115 w 189"/>
                <a:gd name="T53" fmla="*/ 139 h 146"/>
                <a:gd name="T54" fmla="*/ 118 w 189"/>
                <a:gd name="T55" fmla="*/ 143 h 146"/>
                <a:gd name="T56" fmla="*/ 132 w 189"/>
                <a:gd name="T57" fmla="*/ 144 h 146"/>
                <a:gd name="T58" fmla="*/ 152 w 189"/>
                <a:gd name="T59" fmla="*/ 143 h 146"/>
                <a:gd name="T60" fmla="*/ 159 w 189"/>
                <a:gd name="T61" fmla="*/ 139 h 146"/>
                <a:gd name="T62" fmla="*/ 158 w 189"/>
                <a:gd name="T63" fmla="*/ 131 h 146"/>
                <a:gd name="T64" fmla="*/ 162 w 189"/>
                <a:gd name="T65" fmla="*/ 119 h 146"/>
                <a:gd name="T66" fmla="*/ 170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4 w 189"/>
                <a:gd name="T73" fmla="*/ 97 h 146"/>
                <a:gd name="T74" fmla="*/ 174 w 189"/>
                <a:gd name="T75" fmla="*/ 97 h 146"/>
                <a:gd name="T76" fmla="*/ 156 w 189"/>
                <a:gd name="T77" fmla="*/ 86 h 146"/>
                <a:gd name="T78" fmla="*/ 147 w 189"/>
                <a:gd name="T79" fmla="*/ 83 h 146"/>
                <a:gd name="T80" fmla="*/ 132 w 189"/>
                <a:gd name="T81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3"/>
                  </a:moveTo>
                  <a:cubicBezTo>
                    <a:pt x="128" y="39"/>
                    <a:pt x="124" y="33"/>
                    <a:pt x="120" y="23"/>
                  </a:cubicBezTo>
                  <a:cubicBezTo>
                    <a:pt x="109" y="23"/>
                    <a:pt x="102" y="21"/>
                    <a:pt x="99" y="17"/>
                  </a:cubicBezTo>
                  <a:cubicBezTo>
                    <a:pt x="96" y="13"/>
                    <a:pt x="92" y="11"/>
                    <a:pt x="85" y="9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7" y="3"/>
                    <a:pt x="74" y="5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3"/>
                    <a:pt x="62" y="26"/>
                    <a:pt x="60" y="26"/>
                  </a:cubicBezTo>
                  <a:cubicBezTo>
                    <a:pt x="59" y="26"/>
                    <a:pt x="58" y="25"/>
                    <a:pt x="58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50" y="19"/>
                    <a:pt x="48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1" y="23"/>
                    <a:pt x="37" y="25"/>
                    <a:pt x="31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31"/>
                    <a:pt x="17" y="37"/>
                    <a:pt x="20" y="38"/>
                  </a:cubicBezTo>
                  <a:cubicBezTo>
                    <a:pt x="21" y="39"/>
                    <a:pt x="26" y="41"/>
                    <a:pt x="34" y="4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8" y="59"/>
                    <a:pt x="62" y="75"/>
                  </a:cubicBezTo>
                  <a:cubicBezTo>
                    <a:pt x="69" y="79"/>
                    <a:pt x="73" y="81"/>
                    <a:pt x="76" y="81"/>
                  </a:cubicBezTo>
                  <a:cubicBezTo>
                    <a:pt x="78" y="79"/>
                    <a:pt x="83" y="77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7" y="85"/>
                    <a:pt x="95" y="91"/>
                    <a:pt x="93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7"/>
                    <a:pt x="81" y="103"/>
                    <a:pt x="76" y="111"/>
                  </a:cubicBezTo>
                  <a:cubicBezTo>
                    <a:pt x="74" y="113"/>
                    <a:pt x="74" y="115"/>
                    <a:pt x="74" y="117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5" y="126"/>
                    <a:pt x="87" y="127"/>
                    <a:pt x="89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1" y="131"/>
                    <a:pt x="102" y="131"/>
                    <a:pt x="104" y="131"/>
                  </a:cubicBezTo>
                  <a:cubicBezTo>
                    <a:pt x="108" y="131"/>
                    <a:pt x="111" y="133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1" y="141"/>
                    <a:pt x="126" y="142"/>
                    <a:pt x="132" y="144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3"/>
                    <a:pt x="158" y="131"/>
                  </a:cubicBezTo>
                  <a:cubicBezTo>
                    <a:pt x="161" y="129"/>
                    <a:pt x="162" y="127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7"/>
                    <a:pt x="162" y="115"/>
                    <a:pt x="163" y="115"/>
                  </a:cubicBezTo>
                  <a:cubicBezTo>
                    <a:pt x="164" y="113"/>
                    <a:pt x="166" y="112"/>
                    <a:pt x="170" y="111"/>
                  </a:cubicBezTo>
                  <a:cubicBezTo>
                    <a:pt x="175" y="111"/>
                    <a:pt x="181" y="113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7"/>
                    <a:pt x="136" y="46"/>
                    <a:pt x="13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9" name="Freeform 34"/>
            <p:cNvSpPr/>
            <p:nvPr/>
          </p:nvSpPr>
          <p:spPr bwMode="auto">
            <a:xfrm rot="175386">
              <a:off x="6216090" y="3198512"/>
              <a:ext cx="531908" cy="760154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69 h 251"/>
                <a:gd name="T4" fmla="*/ 139 w 176"/>
                <a:gd name="T5" fmla="*/ 52 h 251"/>
                <a:gd name="T6" fmla="*/ 134 w 176"/>
                <a:gd name="T7" fmla="*/ 46 h 251"/>
                <a:gd name="T8" fmla="*/ 117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5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3 h 251"/>
                <a:gd name="T24" fmla="*/ 59 w 176"/>
                <a:gd name="T25" fmla="*/ 39 h 251"/>
                <a:gd name="T26" fmla="*/ 45 w 176"/>
                <a:gd name="T27" fmla="*/ 39 h 251"/>
                <a:gd name="T28" fmla="*/ 32 w 176"/>
                <a:gd name="T29" fmla="*/ 50 h 251"/>
                <a:gd name="T30" fmla="*/ 24 w 176"/>
                <a:gd name="T31" fmla="*/ 45 h 251"/>
                <a:gd name="T32" fmla="*/ 17 w 176"/>
                <a:gd name="T33" fmla="*/ 32 h 251"/>
                <a:gd name="T34" fmla="*/ 8 w 176"/>
                <a:gd name="T35" fmla="*/ 48 h 251"/>
                <a:gd name="T36" fmla="*/ 7 w 176"/>
                <a:gd name="T37" fmla="*/ 48 h 251"/>
                <a:gd name="T38" fmla="*/ 15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0 h 251"/>
                <a:gd name="T48" fmla="*/ 19 w 176"/>
                <a:gd name="T49" fmla="*/ 140 h 251"/>
                <a:gd name="T50" fmla="*/ 8 w 176"/>
                <a:gd name="T51" fmla="*/ 147 h 251"/>
                <a:gd name="T52" fmla="*/ 18 w 176"/>
                <a:gd name="T53" fmla="*/ 179 h 251"/>
                <a:gd name="T54" fmla="*/ 24 w 176"/>
                <a:gd name="T55" fmla="*/ 189 h 251"/>
                <a:gd name="T56" fmla="*/ 16 w 176"/>
                <a:gd name="T57" fmla="*/ 208 h 251"/>
                <a:gd name="T58" fmla="*/ 10 w 176"/>
                <a:gd name="T59" fmla="*/ 225 h 251"/>
                <a:gd name="T60" fmla="*/ 11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7 w 176"/>
                <a:gd name="T69" fmla="*/ 248 h 251"/>
                <a:gd name="T70" fmla="*/ 56 w 176"/>
                <a:gd name="T71" fmla="*/ 232 h 251"/>
                <a:gd name="T72" fmla="*/ 104 w 176"/>
                <a:gd name="T73" fmla="*/ 176 h 251"/>
                <a:gd name="T74" fmla="*/ 125 w 176"/>
                <a:gd name="T75" fmla="*/ 164 h 251"/>
                <a:gd name="T76" fmla="*/ 117 w 176"/>
                <a:gd name="T77" fmla="*/ 156 h 251"/>
                <a:gd name="T78" fmla="*/ 115 w 176"/>
                <a:gd name="T79" fmla="*/ 147 h 251"/>
                <a:gd name="T80" fmla="*/ 87 w 176"/>
                <a:gd name="T81" fmla="*/ 119 h 251"/>
                <a:gd name="T82" fmla="*/ 61 w 176"/>
                <a:gd name="T83" fmla="*/ 114 h 251"/>
                <a:gd name="T84" fmla="*/ 51 w 176"/>
                <a:gd name="T85" fmla="*/ 100 h 251"/>
                <a:gd name="T86" fmla="*/ 67 w 176"/>
                <a:gd name="T87" fmla="*/ 74 h 251"/>
                <a:gd name="T88" fmla="*/ 71 w 176"/>
                <a:gd name="T89" fmla="*/ 61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5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2 h 251"/>
                <a:gd name="T102" fmla="*/ 175 w 176"/>
                <a:gd name="T103" fmla="*/ 87 h 251"/>
                <a:gd name="T104" fmla="*/ 163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8" y="50"/>
                    <a:pt x="37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8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8" y="227"/>
                    <a:pt x="7" y="228"/>
                    <a:pt x="6" y="231"/>
                  </a:cubicBezTo>
                  <a:cubicBezTo>
                    <a:pt x="5" y="232"/>
                    <a:pt x="5" y="232"/>
                    <a:pt x="6" y="233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5" y="246"/>
                    <a:pt x="15" y="246"/>
                    <a:pt x="15" y="246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7" y="251"/>
                    <a:pt x="42" y="250"/>
                    <a:pt x="47" y="248"/>
                  </a:cubicBezTo>
                  <a:cubicBezTo>
                    <a:pt x="51" y="246"/>
                    <a:pt x="56" y="245"/>
                    <a:pt x="61" y="246"/>
                  </a:cubicBezTo>
                  <a:cubicBezTo>
                    <a:pt x="61" y="243"/>
                    <a:pt x="61" y="243"/>
                    <a:pt x="61" y="243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6"/>
                    <a:pt x="122" y="165"/>
                    <a:pt x="125" y="164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1"/>
                    <a:pt x="90" y="138"/>
                  </a:cubicBezTo>
                  <a:cubicBezTo>
                    <a:pt x="88" y="131"/>
                    <a:pt x="87" y="125"/>
                    <a:pt x="87" y="119"/>
                  </a:cubicBezTo>
                  <a:cubicBezTo>
                    <a:pt x="86" y="121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3"/>
                    <a:pt x="52" y="112"/>
                  </a:cubicBezTo>
                  <a:cubicBezTo>
                    <a:pt x="49" y="110"/>
                    <a:pt x="48" y="108"/>
                    <a:pt x="48" y="107"/>
                  </a:cubicBezTo>
                  <a:cubicBezTo>
                    <a:pt x="47" y="104"/>
                    <a:pt x="48" y="102"/>
                    <a:pt x="51" y="100"/>
                  </a:cubicBezTo>
                  <a:cubicBezTo>
                    <a:pt x="53" y="98"/>
                    <a:pt x="57" y="94"/>
                    <a:pt x="59" y="90"/>
                  </a:cubicBezTo>
                  <a:cubicBezTo>
                    <a:pt x="57" y="87"/>
                    <a:pt x="55" y="83"/>
                    <a:pt x="57" y="80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77"/>
                    <a:pt x="61" y="76"/>
                    <a:pt x="67" y="74"/>
                  </a:cubicBezTo>
                  <a:cubicBezTo>
                    <a:pt x="67" y="72"/>
                    <a:pt x="68" y="70"/>
                    <a:pt x="69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7"/>
                    <a:pt x="69" y="64"/>
                    <a:pt x="71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0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07" y="74"/>
                    <a:pt x="106" y="76"/>
                    <a:pt x="105" y="76"/>
                  </a:cubicBezTo>
                  <a:cubicBezTo>
                    <a:pt x="103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3" y="84"/>
                  </a:cubicBezTo>
                  <a:cubicBezTo>
                    <a:pt x="114" y="84"/>
                    <a:pt x="115" y="84"/>
                    <a:pt x="117" y="86"/>
                  </a:cubicBezTo>
                  <a:cubicBezTo>
                    <a:pt x="118" y="88"/>
                    <a:pt x="119" y="92"/>
                    <a:pt x="120" y="95"/>
                  </a:cubicBezTo>
                  <a:cubicBezTo>
                    <a:pt x="120" y="100"/>
                    <a:pt x="121" y="103"/>
                    <a:pt x="123" y="105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1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7" y="118"/>
                    <a:pt x="157" y="118"/>
                    <a:pt x="157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3" y="78"/>
                    <a:pt x="163" y="78"/>
                    <a:pt x="163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50" name="Freeform 35"/>
            <p:cNvSpPr/>
            <p:nvPr/>
          </p:nvSpPr>
          <p:spPr bwMode="auto">
            <a:xfrm rot="175386">
              <a:off x="5939206" y="3916167"/>
              <a:ext cx="562268" cy="553723"/>
            </a:xfrm>
            <a:custGeom>
              <a:avLst/>
              <a:gdLst>
                <a:gd name="T0" fmla="*/ 41 w 186"/>
                <a:gd name="T1" fmla="*/ 60 h 183"/>
                <a:gd name="T2" fmla="*/ 2 w 186"/>
                <a:gd name="T3" fmla="*/ 81 h 183"/>
                <a:gd name="T4" fmla="*/ 15 w 186"/>
                <a:gd name="T5" fmla="*/ 111 h 183"/>
                <a:gd name="T6" fmla="*/ 16 w 186"/>
                <a:gd name="T7" fmla="*/ 111 h 183"/>
                <a:gd name="T8" fmla="*/ 34 w 186"/>
                <a:gd name="T9" fmla="*/ 143 h 183"/>
                <a:gd name="T10" fmla="*/ 44 w 186"/>
                <a:gd name="T11" fmla="*/ 145 h 183"/>
                <a:gd name="T12" fmla="*/ 53 w 186"/>
                <a:gd name="T13" fmla="*/ 150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4 h 183"/>
                <a:gd name="T24" fmla="*/ 163 w 186"/>
                <a:gd name="T25" fmla="*/ 175 h 183"/>
                <a:gd name="T26" fmla="*/ 174 w 186"/>
                <a:gd name="T27" fmla="*/ 165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8 h 183"/>
                <a:gd name="T38" fmla="*/ 149 w 186"/>
                <a:gd name="T39" fmla="*/ 113 h 183"/>
                <a:gd name="T40" fmla="*/ 156 w 186"/>
                <a:gd name="T41" fmla="*/ 102 h 183"/>
                <a:gd name="T42" fmla="*/ 160 w 186"/>
                <a:gd name="T43" fmla="*/ 98 h 183"/>
                <a:gd name="T44" fmla="*/ 160 w 186"/>
                <a:gd name="T45" fmla="*/ 81 h 183"/>
                <a:gd name="T46" fmla="*/ 170 w 186"/>
                <a:gd name="T47" fmla="*/ 83 h 183"/>
                <a:gd name="T48" fmla="*/ 171 w 186"/>
                <a:gd name="T49" fmla="*/ 84 h 183"/>
                <a:gd name="T50" fmla="*/ 186 w 186"/>
                <a:gd name="T51" fmla="*/ 81 h 183"/>
                <a:gd name="T52" fmla="*/ 169 w 186"/>
                <a:gd name="T53" fmla="*/ 68 h 183"/>
                <a:gd name="T54" fmla="*/ 152 w 186"/>
                <a:gd name="T55" fmla="*/ 63 h 183"/>
                <a:gd name="T56" fmla="*/ 152 w 186"/>
                <a:gd name="T57" fmla="*/ 63 h 183"/>
                <a:gd name="T58" fmla="*/ 131 w 186"/>
                <a:gd name="T59" fmla="*/ 48 h 183"/>
                <a:gd name="T60" fmla="*/ 148 w 186"/>
                <a:gd name="T61" fmla="*/ 29 h 183"/>
                <a:gd name="T62" fmla="*/ 142 w 186"/>
                <a:gd name="T63" fmla="*/ 9 h 183"/>
                <a:gd name="T64" fmla="*/ 114 w 186"/>
                <a:gd name="T65" fmla="*/ 14 h 183"/>
                <a:gd name="T66" fmla="*/ 101 w 186"/>
                <a:gd name="T67" fmla="*/ 7 h 183"/>
                <a:gd name="T68" fmla="*/ 96 w 186"/>
                <a:gd name="T69" fmla="*/ 5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1 h 183"/>
                <a:gd name="T76" fmla="*/ 94 w 186"/>
                <a:gd name="T77" fmla="*/ 0 h 183"/>
                <a:gd name="T78" fmla="*/ 93 w 186"/>
                <a:gd name="T79" fmla="*/ 11 h 183"/>
                <a:gd name="T80" fmla="*/ 92 w 186"/>
                <a:gd name="T81" fmla="*/ 18 h 183"/>
                <a:gd name="T82" fmla="*/ 93 w 186"/>
                <a:gd name="T83" fmla="*/ 34 h 183"/>
                <a:gd name="T84" fmla="*/ 92 w 186"/>
                <a:gd name="T85" fmla="*/ 35 h 183"/>
                <a:gd name="T86" fmla="*/ 87 w 186"/>
                <a:gd name="T87" fmla="*/ 48 h 183"/>
                <a:gd name="T88" fmla="*/ 67 w 186"/>
                <a:gd name="T89" fmla="*/ 55 h 183"/>
                <a:gd name="T90" fmla="*/ 42 w 186"/>
                <a:gd name="T91" fmla="*/ 6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2" y="60"/>
                  </a:moveTo>
                  <a:cubicBezTo>
                    <a:pt x="41" y="60"/>
                    <a:pt x="41" y="60"/>
                    <a:pt x="41" y="60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95"/>
                    <a:pt x="2" y="103"/>
                    <a:pt x="6" y="105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26" y="136"/>
                    <a:pt x="31" y="141"/>
                    <a:pt x="34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7"/>
                    <a:pt x="48" y="149"/>
                    <a:pt x="53" y="150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94" y="151"/>
                    <a:pt x="104" y="153"/>
                    <a:pt x="106" y="155"/>
                  </a:cubicBezTo>
                  <a:cubicBezTo>
                    <a:pt x="108" y="156"/>
                    <a:pt x="109" y="160"/>
                    <a:pt x="108" y="166"/>
                  </a:cubicBezTo>
                  <a:cubicBezTo>
                    <a:pt x="108" y="170"/>
                    <a:pt x="108" y="173"/>
                    <a:pt x="109" y="173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8" y="181"/>
                    <a:pt x="142" y="183"/>
                    <a:pt x="142" y="183"/>
                  </a:cubicBezTo>
                  <a:cubicBezTo>
                    <a:pt x="145" y="182"/>
                    <a:pt x="148" y="179"/>
                    <a:pt x="150" y="175"/>
                  </a:cubicBezTo>
                  <a:cubicBezTo>
                    <a:pt x="151" y="174"/>
                    <a:pt x="151" y="174"/>
                    <a:pt x="151" y="174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69"/>
                    <a:pt x="167" y="167"/>
                    <a:pt x="172" y="166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0" y="148"/>
                    <a:pt x="166" y="146"/>
                    <a:pt x="161" y="147"/>
                  </a:cubicBezTo>
                  <a:cubicBezTo>
                    <a:pt x="157" y="148"/>
                    <a:pt x="154" y="148"/>
                    <a:pt x="152" y="147"/>
                  </a:cubicBezTo>
                  <a:cubicBezTo>
                    <a:pt x="152" y="145"/>
                    <a:pt x="152" y="145"/>
                    <a:pt x="152" y="143"/>
                  </a:cubicBezTo>
                  <a:cubicBezTo>
                    <a:pt x="149" y="138"/>
                    <a:pt x="146" y="134"/>
                    <a:pt x="142" y="131"/>
                  </a:cubicBezTo>
                  <a:cubicBezTo>
                    <a:pt x="138" y="127"/>
                    <a:pt x="136" y="123"/>
                    <a:pt x="138" y="119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8" y="109"/>
                    <a:pt x="149" y="107"/>
                    <a:pt x="151" y="105"/>
                  </a:cubicBezTo>
                  <a:cubicBezTo>
                    <a:pt x="152" y="103"/>
                    <a:pt x="154" y="102"/>
                    <a:pt x="156" y="102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57" y="91"/>
                    <a:pt x="156" y="85"/>
                    <a:pt x="157" y="83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1" y="80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5" y="89"/>
                    <a:pt x="178" y="93"/>
                    <a:pt x="179" y="93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0" y="73"/>
                    <a:pt x="176" y="67"/>
                    <a:pt x="175" y="64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68" y="67"/>
                    <a:pt x="168" y="67"/>
                    <a:pt x="168" y="67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45" y="60"/>
                    <a:pt x="141" y="56"/>
                    <a:pt x="140" y="53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4"/>
                    <a:pt x="146" y="19"/>
                    <a:pt x="144" y="15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4" y="13"/>
                    <a:pt x="119" y="14"/>
                    <a:pt x="114" y="14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6"/>
                    <a:pt x="91" y="17"/>
                    <a:pt x="92" y="18"/>
                  </a:cubicBezTo>
                  <a:cubicBezTo>
                    <a:pt x="94" y="21"/>
                    <a:pt x="93" y="24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2" y="60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51" name="Freeform 36"/>
            <p:cNvSpPr/>
            <p:nvPr/>
          </p:nvSpPr>
          <p:spPr bwMode="auto">
            <a:xfrm rot="175386">
              <a:off x="6937444" y="5141398"/>
              <a:ext cx="160300" cy="387364"/>
            </a:xfrm>
            <a:custGeom>
              <a:avLst/>
              <a:gdLst>
                <a:gd name="T0" fmla="*/ 40 w 53"/>
                <a:gd name="T1" fmla="*/ 0 h 128"/>
                <a:gd name="T2" fmla="*/ 12 w 53"/>
                <a:gd name="T3" fmla="*/ 35 h 128"/>
                <a:gd name="T4" fmla="*/ 0 w 53"/>
                <a:gd name="T5" fmla="*/ 54 h 128"/>
                <a:gd name="T6" fmla="*/ 3 w 53"/>
                <a:gd name="T7" fmla="*/ 76 h 128"/>
                <a:gd name="T8" fmla="*/ 3 w 53"/>
                <a:gd name="T9" fmla="*/ 77 h 128"/>
                <a:gd name="T10" fmla="*/ 3 w 53"/>
                <a:gd name="T11" fmla="*/ 77 h 128"/>
                <a:gd name="T12" fmla="*/ 1 w 53"/>
                <a:gd name="T13" fmla="*/ 92 h 128"/>
                <a:gd name="T14" fmla="*/ 2 w 53"/>
                <a:gd name="T15" fmla="*/ 101 h 128"/>
                <a:gd name="T16" fmla="*/ 18 w 53"/>
                <a:gd name="T17" fmla="*/ 112 h 128"/>
                <a:gd name="T18" fmla="*/ 18 w 53"/>
                <a:gd name="T19" fmla="*/ 112 h 128"/>
                <a:gd name="T20" fmla="*/ 19 w 53"/>
                <a:gd name="T21" fmla="*/ 112 h 128"/>
                <a:gd name="T22" fmla="*/ 19 w 53"/>
                <a:gd name="T23" fmla="*/ 113 h 128"/>
                <a:gd name="T24" fmla="*/ 19 w 53"/>
                <a:gd name="T25" fmla="*/ 113 h 128"/>
                <a:gd name="T26" fmla="*/ 25 w 53"/>
                <a:gd name="T27" fmla="*/ 124 h 128"/>
                <a:gd name="T28" fmla="*/ 31 w 53"/>
                <a:gd name="T29" fmla="*/ 128 h 128"/>
                <a:gd name="T30" fmla="*/ 33 w 53"/>
                <a:gd name="T31" fmla="*/ 102 h 128"/>
                <a:gd name="T32" fmla="*/ 33 w 53"/>
                <a:gd name="T33" fmla="*/ 101 h 128"/>
                <a:gd name="T34" fmla="*/ 45 w 53"/>
                <a:gd name="T35" fmla="*/ 73 h 128"/>
                <a:gd name="T36" fmla="*/ 49 w 53"/>
                <a:gd name="T37" fmla="*/ 40 h 128"/>
                <a:gd name="T38" fmla="*/ 49 w 53"/>
                <a:gd name="T39" fmla="*/ 39 h 128"/>
                <a:gd name="T40" fmla="*/ 49 w 53"/>
                <a:gd name="T41" fmla="*/ 39 h 128"/>
                <a:gd name="T42" fmla="*/ 53 w 53"/>
                <a:gd name="T43" fmla="*/ 30 h 128"/>
                <a:gd name="T44" fmla="*/ 50 w 53"/>
                <a:gd name="T45" fmla="*/ 22 h 128"/>
                <a:gd name="T46" fmla="*/ 50 w 53"/>
                <a:gd name="T47" fmla="*/ 22 h 128"/>
                <a:gd name="T48" fmla="*/ 49 w 53"/>
                <a:gd name="T49" fmla="*/ 22 h 128"/>
                <a:gd name="T50" fmla="*/ 49 w 53"/>
                <a:gd name="T51" fmla="*/ 12 h 128"/>
                <a:gd name="T52" fmla="*/ 49 w 53"/>
                <a:gd name="T53" fmla="*/ 11 h 128"/>
                <a:gd name="T54" fmla="*/ 49 w 53"/>
                <a:gd name="T55" fmla="*/ 11 h 128"/>
                <a:gd name="T56" fmla="*/ 51 w 53"/>
                <a:gd name="T57" fmla="*/ 8 h 128"/>
                <a:gd name="T58" fmla="*/ 53 w 53"/>
                <a:gd name="T59" fmla="*/ 6 h 128"/>
                <a:gd name="T60" fmla="*/ 40 w 53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" h="128">
                  <a:moveTo>
                    <a:pt x="40" y="0"/>
                  </a:moveTo>
                  <a:cubicBezTo>
                    <a:pt x="27" y="9"/>
                    <a:pt x="18" y="21"/>
                    <a:pt x="12" y="35"/>
                  </a:cubicBezTo>
                  <a:cubicBezTo>
                    <a:pt x="7" y="47"/>
                    <a:pt x="3" y="53"/>
                    <a:pt x="0" y="54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7"/>
                    <a:pt x="1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6"/>
                    <a:pt x="22" y="120"/>
                    <a:pt x="25" y="124"/>
                  </a:cubicBezTo>
                  <a:cubicBezTo>
                    <a:pt x="27" y="126"/>
                    <a:pt x="29" y="127"/>
                    <a:pt x="31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6"/>
                    <a:pt x="53" y="6"/>
                    <a:pt x="53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52" name="Freeform 37"/>
            <p:cNvSpPr/>
            <p:nvPr/>
          </p:nvSpPr>
          <p:spPr bwMode="auto">
            <a:xfrm rot="175386">
              <a:off x="5725470" y="5769195"/>
              <a:ext cx="248950" cy="212503"/>
            </a:xfrm>
            <a:custGeom>
              <a:avLst/>
              <a:gdLst>
                <a:gd name="T0" fmla="*/ 37 w 82"/>
                <a:gd name="T1" fmla="*/ 7 h 70"/>
                <a:gd name="T2" fmla="*/ 36 w 82"/>
                <a:gd name="T3" fmla="*/ 9 h 70"/>
                <a:gd name="T4" fmla="*/ 36 w 82"/>
                <a:gd name="T5" fmla="*/ 9 h 70"/>
                <a:gd name="T6" fmla="*/ 35 w 82"/>
                <a:gd name="T7" fmla="*/ 10 h 70"/>
                <a:gd name="T8" fmla="*/ 19 w 82"/>
                <a:gd name="T9" fmla="*/ 14 h 70"/>
                <a:gd name="T10" fmla="*/ 20 w 82"/>
                <a:gd name="T11" fmla="*/ 16 h 70"/>
                <a:gd name="T12" fmla="*/ 25 w 82"/>
                <a:gd name="T13" fmla="*/ 22 h 70"/>
                <a:gd name="T14" fmla="*/ 23 w 82"/>
                <a:gd name="T15" fmla="*/ 23 h 70"/>
                <a:gd name="T16" fmla="*/ 16 w 82"/>
                <a:gd name="T17" fmla="*/ 27 h 70"/>
                <a:gd name="T18" fmla="*/ 4 w 82"/>
                <a:gd name="T19" fmla="*/ 36 h 70"/>
                <a:gd name="T20" fmla="*/ 6 w 82"/>
                <a:gd name="T21" fmla="*/ 63 h 70"/>
                <a:gd name="T22" fmla="*/ 18 w 82"/>
                <a:gd name="T23" fmla="*/ 64 h 70"/>
                <a:gd name="T24" fmla="*/ 19 w 82"/>
                <a:gd name="T25" fmla="*/ 64 h 70"/>
                <a:gd name="T26" fmla="*/ 19 w 82"/>
                <a:gd name="T27" fmla="*/ 64 h 70"/>
                <a:gd name="T28" fmla="*/ 31 w 82"/>
                <a:gd name="T29" fmla="*/ 70 h 70"/>
                <a:gd name="T30" fmla="*/ 44 w 82"/>
                <a:gd name="T31" fmla="*/ 68 h 70"/>
                <a:gd name="T32" fmla="*/ 62 w 82"/>
                <a:gd name="T33" fmla="*/ 53 h 70"/>
                <a:gd name="T34" fmla="*/ 63 w 82"/>
                <a:gd name="T35" fmla="*/ 53 h 70"/>
                <a:gd name="T36" fmla="*/ 64 w 82"/>
                <a:gd name="T37" fmla="*/ 52 h 70"/>
                <a:gd name="T38" fmla="*/ 69 w 82"/>
                <a:gd name="T39" fmla="*/ 50 h 70"/>
                <a:gd name="T40" fmla="*/ 68 w 82"/>
                <a:gd name="T41" fmla="*/ 33 h 70"/>
                <a:gd name="T42" fmla="*/ 68 w 82"/>
                <a:gd name="T43" fmla="*/ 33 h 70"/>
                <a:gd name="T44" fmla="*/ 75 w 82"/>
                <a:gd name="T45" fmla="*/ 22 h 70"/>
                <a:gd name="T46" fmla="*/ 75 w 82"/>
                <a:gd name="T47" fmla="*/ 22 h 70"/>
                <a:gd name="T48" fmla="*/ 75 w 82"/>
                <a:gd name="T49" fmla="*/ 22 h 70"/>
                <a:gd name="T50" fmla="*/ 81 w 82"/>
                <a:gd name="T51" fmla="*/ 17 h 70"/>
                <a:gd name="T52" fmla="*/ 79 w 82"/>
                <a:gd name="T53" fmla="*/ 5 h 70"/>
                <a:gd name="T54" fmla="*/ 74 w 82"/>
                <a:gd name="T55" fmla="*/ 0 h 70"/>
                <a:gd name="T56" fmla="*/ 74 w 82"/>
                <a:gd name="T57" fmla="*/ 6 h 70"/>
                <a:gd name="T58" fmla="*/ 64 w 82"/>
                <a:gd name="T59" fmla="*/ 4 h 70"/>
                <a:gd name="T60" fmla="*/ 59 w 82"/>
                <a:gd name="T61" fmla="*/ 7 h 70"/>
                <a:gd name="T62" fmla="*/ 58 w 82"/>
                <a:gd name="T63" fmla="*/ 7 h 70"/>
                <a:gd name="T64" fmla="*/ 58 w 82"/>
                <a:gd name="T65" fmla="*/ 7 h 70"/>
                <a:gd name="T66" fmla="*/ 37 w 82"/>
                <a:gd name="T6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70">
                  <a:moveTo>
                    <a:pt x="37" y="7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41"/>
                    <a:pt x="0" y="49"/>
                    <a:pt x="6" y="63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9" y="67"/>
                    <a:pt x="55" y="62"/>
                    <a:pt x="62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2" y="13"/>
                    <a:pt x="81" y="8"/>
                    <a:pt x="79" y="5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62" name="Text Box 53"/>
            <p:cNvSpPr txBox="1">
              <a:spLocks noChangeArrowheads="1"/>
            </p:cNvSpPr>
            <p:nvPr/>
          </p:nvSpPr>
          <p:spPr bwMode="auto">
            <a:xfrm rot="1634128">
              <a:off x="6474962" y="3464249"/>
              <a:ext cx="105686" cy="1056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pic>
        <p:nvPicPr>
          <p:cNvPr id="5" name="图片 4" descr="3 head, brain, storm, lightning, cloud, idea, crea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4930" y="2423160"/>
            <a:ext cx="2011045" cy="201104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983105" y="1426210"/>
            <a:ext cx="8225790" cy="3735070"/>
          </a:xfrm>
          <a:prstGeom prst="roundRect">
            <a:avLst>
              <a:gd name="adj" fmla="val 5157"/>
            </a:avLst>
          </a:prstGeom>
          <a:noFill/>
          <a:ln w="6350"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043430" y="1482090"/>
            <a:ext cx="8225790" cy="3735070"/>
          </a:xfrm>
          <a:prstGeom prst="roundRect">
            <a:avLst>
              <a:gd name="adj" fmla="val 5157"/>
            </a:avLst>
          </a:prstGeom>
          <a:noFill/>
          <a:ln w="6350"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6423025" y="3331210"/>
            <a:ext cx="805180" cy="805180"/>
            <a:chOff x="10115" y="5246"/>
            <a:chExt cx="1268" cy="1268"/>
          </a:xfrm>
        </p:grpSpPr>
        <p:sp>
          <p:nvSpPr>
            <p:cNvPr id="13" name="椭圆 12"/>
            <p:cNvSpPr/>
            <p:nvPr/>
          </p:nvSpPr>
          <p:spPr>
            <a:xfrm>
              <a:off x="10115" y="5246"/>
              <a:ext cx="1268" cy="12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/>
          </p:nvSpPr>
          <p:spPr>
            <a:xfrm>
              <a:off x="10294" y="5425"/>
              <a:ext cx="903" cy="912"/>
            </a:xfrm>
            <a:prstGeom prst="plus">
              <a:avLst>
                <a:gd name="adj" fmla="val 42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idea (1)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9790" y="6754495"/>
            <a:ext cx="685800" cy="6858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1000"/>
              </a:prstClr>
            </a:outerShdw>
            <a:reflection blurRad="6350" stA="74000" endA="300" endPos="55000" dir="5400000" sy="-100000" algn="bl" rotWithShape="0"/>
          </a:effectLst>
          <a:scene3d>
            <a:camera prst="orthographicFront">
              <a:rot lat="0" lon="21000000" rev="0"/>
            </a:camera>
            <a:lightRig rig="threePt" dir="t"/>
          </a:scene3d>
        </p:spPr>
      </p:pic>
      <p:pic>
        <p:nvPicPr>
          <p:cNvPr id="86" name="图片 85" descr="idea (2)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5590" y="6678295"/>
            <a:ext cx="863600" cy="863600"/>
          </a:xfrm>
          <a:prstGeom prst="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grpSp>
        <p:nvGrpSpPr>
          <p:cNvPr id="98" name="组合 97"/>
          <p:cNvGrpSpPr/>
          <p:nvPr/>
        </p:nvGrpSpPr>
        <p:grpSpPr>
          <a:xfrm>
            <a:off x="2906395" y="1326515"/>
            <a:ext cx="6365240" cy="4569460"/>
            <a:chOff x="4577" y="2089"/>
            <a:chExt cx="10024" cy="7196"/>
          </a:xfrm>
        </p:grpSpPr>
        <p:grpSp>
          <p:nvGrpSpPr>
            <p:cNvPr id="16" name="组合 15"/>
            <p:cNvGrpSpPr/>
            <p:nvPr/>
          </p:nvGrpSpPr>
          <p:grpSpPr>
            <a:xfrm>
              <a:off x="4577" y="2089"/>
              <a:ext cx="10024" cy="7197"/>
              <a:chOff x="2778118" y="1952633"/>
              <a:chExt cx="4965689" cy="4029065"/>
            </a:xfrm>
            <a:solidFill>
              <a:schemeClr val="accent1">
                <a:alpha val="86000"/>
              </a:schemeClr>
            </a:solidFill>
            <a:effectLst>
              <a:outerShdw blurRad="50800" dist="279400" dir="5400000" algn="ctr" rotWithShape="0">
                <a:schemeClr val="tx1">
                  <a:lumMod val="75000"/>
                  <a:lumOff val="25000"/>
                  <a:alpha val="80000"/>
                </a:schemeClr>
              </a:outerShdw>
            </a:effectLst>
            <a:scene3d>
              <a:camera prst="orthographicFront">
                <a:rot lat="3600000" lon="0" rev="0"/>
              </a:camera>
              <a:lightRig rig="threePt" dir="t"/>
            </a:scene3d>
          </p:grpSpPr>
          <p:sp>
            <p:nvSpPr>
              <p:cNvPr id="18" name="Freeform 5"/>
              <p:cNvSpPr/>
              <p:nvPr/>
            </p:nvSpPr>
            <p:spPr bwMode="auto">
              <a:xfrm rot="175386">
                <a:off x="4858386" y="1952633"/>
                <a:ext cx="2160419" cy="1843313"/>
              </a:xfrm>
              <a:custGeom>
                <a:avLst/>
                <a:gdLst>
                  <a:gd name="T0" fmla="*/ 673 w 714"/>
                  <a:gd name="T1" fmla="*/ 51 h 609"/>
                  <a:gd name="T2" fmla="*/ 632 w 714"/>
                  <a:gd name="T3" fmla="*/ 59 h 609"/>
                  <a:gd name="T4" fmla="*/ 609 w 714"/>
                  <a:gd name="T5" fmla="*/ 28 h 609"/>
                  <a:gd name="T6" fmla="*/ 584 w 714"/>
                  <a:gd name="T7" fmla="*/ 30 h 609"/>
                  <a:gd name="T8" fmla="*/ 564 w 714"/>
                  <a:gd name="T9" fmla="*/ 11 h 609"/>
                  <a:gd name="T10" fmla="*/ 570 w 714"/>
                  <a:gd name="T11" fmla="*/ 22 h 609"/>
                  <a:gd name="T12" fmla="*/ 575 w 714"/>
                  <a:gd name="T13" fmla="*/ 42 h 609"/>
                  <a:gd name="T14" fmla="*/ 553 w 714"/>
                  <a:gd name="T15" fmla="*/ 122 h 609"/>
                  <a:gd name="T16" fmla="*/ 491 w 714"/>
                  <a:gd name="T17" fmla="*/ 157 h 609"/>
                  <a:gd name="T18" fmla="*/ 522 w 714"/>
                  <a:gd name="T19" fmla="*/ 214 h 609"/>
                  <a:gd name="T20" fmla="*/ 568 w 714"/>
                  <a:gd name="T21" fmla="*/ 214 h 609"/>
                  <a:gd name="T22" fmla="*/ 509 w 714"/>
                  <a:gd name="T23" fmla="*/ 270 h 609"/>
                  <a:gd name="T24" fmla="*/ 455 w 714"/>
                  <a:gd name="T25" fmla="*/ 332 h 609"/>
                  <a:gd name="T26" fmla="*/ 393 w 714"/>
                  <a:gd name="T27" fmla="*/ 364 h 609"/>
                  <a:gd name="T28" fmla="*/ 353 w 714"/>
                  <a:gd name="T29" fmla="*/ 422 h 609"/>
                  <a:gd name="T30" fmla="*/ 215 w 714"/>
                  <a:gd name="T31" fmla="*/ 465 h 609"/>
                  <a:gd name="T32" fmla="*/ 101 w 714"/>
                  <a:gd name="T33" fmla="*/ 427 h 609"/>
                  <a:gd name="T34" fmla="*/ 1 w 714"/>
                  <a:gd name="T35" fmla="*/ 422 h 609"/>
                  <a:gd name="T36" fmla="*/ 12 w 714"/>
                  <a:gd name="T37" fmla="*/ 454 h 609"/>
                  <a:gd name="T38" fmla="*/ 23 w 714"/>
                  <a:gd name="T39" fmla="*/ 494 h 609"/>
                  <a:gd name="T40" fmla="*/ 69 w 714"/>
                  <a:gd name="T41" fmla="*/ 483 h 609"/>
                  <a:gd name="T42" fmla="*/ 69 w 714"/>
                  <a:gd name="T43" fmla="*/ 522 h 609"/>
                  <a:gd name="T44" fmla="*/ 95 w 714"/>
                  <a:gd name="T45" fmla="*/ 541 h 609"/>
                  <a:gd name="T46" fmla="*/ 109 w 714"/>
                  <a:gd name="T47" fmla="*/ 559 h 609"/>
                  <a:gd name="T48" fmla="*/ 121 w 714"/>
                  <a:gd name="T49" fmla="*/ 556 h 609"/>
                  <a:gd name="T50" fmla="*/ 180 w 714"/>
                  <a:gd name="T51" fmla="*/ 535 h 609"/>
                  <a:gd name="T52" fmla="*/ 191 w 714"/>
                  <a:gd name="T53" fmla="*/ 562 h 609"/>
                  <a:gd name="T54" fmla="*/ 167 w 714"/>
                  <a:gd name="T55" fmla="*/ 581 h 609"/>
                  <a:gd name="T56" fmla="*/ 209 w 714"/>
                  <a:gd name="T57" fmla="*/ 605 h 609"/>
                  <a:gd name="T58" fmla="*/ 237 w 714"/>
                  <a:gd name="T59" fmla="*/ 553 h 609"/>
                  <a:gd name="T60" fmla="*/ 261 w 714"/>
                  <a:gd name="T61" fmla="*/ 546 h 609"/>
                  <a:gd name="T62" fmla="*/ 270 w 714"/>
                  <a:gd name="T63" fmla="*/ 590 h 609"/>
                  <a:gd name="T64" fmla="*/ 307 w 714"/>
                  <a:gd name="T65" fmla="*/ 608 h 609"/>
                  <a:gd name="T66" fmla="*/ 333 w 714"/>
                  <a:gd name="T67" fmla="*/ 564 h 609"/>
                  <a:gd name="T68" fmla="*/ 367 w 714"/>
                  <a:gd name="T69" fmla="*/ 538 h 609"/>
                  <a:gd name="T70" fmla="*/ 377 w 714"/>
                  <a:gd name="T71" fmla="*/ 533 h 609"/>
                  <a:gd name="T72" fmla="*/ 403 w 714"/>
                  <a:gd name="T73" fmla="*/ 526 h 609"/>
                  <a:gd name="T74" fmla="*/ 425 w 714"/>
                  <a:gd name="T75" fmla="*/ 503 h 609"/>
                  <a:gd name="T76" fmla="*/ 457 w 714"/>
                  <a:gd name="T77" fmla="*/ 492 h 609"/>
                  <a:gd name="T78" fmla="*/ 456 w 714"/>
                  <a:gd name="T79" fmla="*/ 462 h 609"/>
                  <a:gd name="T80" fmla="*/ 479 w 714"/>
                  <a:gd name="T81" fmla="*/ 420 h 609"/>
                  <a:gd name="T82" fmla="*/ 494 w 714"/>
                  <a:gd name="T83" fmla="*/ 448 h 609"/>
                  <a:gd name="T84" fmla="*/ 506 w 714"/>
                  <a:gd name="T85" fmla="*/ 432 h 609"/>
                  <a:gd name="T86" fmla="*/ 537 w 714"/>
                  <a:gd name="T87" fmla="*/ 403 h 609"/>
                  <a:gd name="T88" fmla="*/ 562 w 714"/>
                  <a:gd name="T89" fmla="*/ 398 h 609"/>
                  <a:gd name="T90" fmla="*/ 572 w 714"/>
                  <a:gd name="T91" fmla="*/ 417 h 609"/>
                  <a:gd name="T92" fmla="*/ 601 w 714"/>
                  <a:gd name="T93" fmla="*/ 444 h 609"/>
                  <a:gd name="T94" fmla="*/ 613 w 714"/>
                  <a:gd name="T95" fmla="*/ 436 h 609"/>
                  <a:gd name="T96" fmla="*/ 633 w 714"/>
                  <a:gd name="T97" fmla="*/ 416 h 609"/>
                  <a:gd name="T98" fmla="*/ 677 w 714"/>
                  <a:gd name="T99" fmla="*/ 385 h 609"/>
                  <a:gd name="T100" fmla="*/ 712 w 714"/>
                  <a:gd name="T101" fmla="*/ 354 h 609"/>
                  <a:gd name="T102" fmla="*/ 699 w 714"/>
                  <a:gd name="T103" fmla="*/ 324 h 609"/>
                  <a:gd name="T104" fmla="*/ 674 w 714"/>
                  <a:gd name="T105" fmla="*/ 322 h 609"/>
                  <a:gd name="T106" fmla="*/ 657 w 714"/>
                  <a:gd name="T107" fmla="*/ 295 h 609"/>
                  <a:gd name="T108" fmla="*/ 637 w 714"/>
                  <a:gd name="T109" fmla="*/ 263 h 609"/>
                  <a:gd name="T110" fmla="*/ 652 w 714"/>
                  <a:gd name="T111" fmla="*/ 254 h 609"/>
                  <a:gd name="T112" fmla="*/ 662 w 714"/>
                  <a:gd name="T113" fmla="*/ 226 h 609"/>
                  <a:gd name="T114" fmla="*/ 657 w 714"/>
                  <a:gd name="T115" fmla="*/ 190 h 609"/>
                  <a:gd name="T116" fmla="*/ 672 w 714"/>
                  <a:gd name="T117" fmla="*/ 168 h 609"/>
                  <a:gd name="T118" fmla="*/ 691 w 714"/>
                  <a:gd name="T119" fmla="*/ 163 h 609"/>
                  <a:gd name="T120" fmla="*/ 699 w 714"/>
                  <a:gd name="T121" fmla="*/ 125 h 609"/>
                  <a:gd name="T122" fmla="*/ 701 w 714"/>
                  <a:gd name="T123" fmla="*/ 84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4" h="609">
                    <a:moveTo>
                      <a:pt x="699" y="64"/>
                    </a:moveTo>
                    <a:cubicBezTo>
                      <a:pt x="697" y="56"/>
                      <a:pt x="697" y="56"/>
                      <a:pt x="697" y="56"/>
                    </a:cubicBezTo>
                    <a:cubicBezTo>
                      <a:pt x="689" y="43"/>
                      <a:pt x="689" y="43"/>
                      <a:pt x="689" y="43"/>
                    </a:cubicBezTo>
                    <a:cubicBezTo>
                      <a:pt x="683" y="40"/>
                      <a:pt x="683" y="40"/>
                      <a:pt x="683" y="40"/>
                    </a:cubicBezTo>
                    <a:cubicBezTo>
                      <a:pt x="677" y="43"/>
                      <a:pt x="677" y="43"/>
                      <a:pt x="677" y="43"/>
                    </a:cubicBezTo>
                    <a:cubicBezTo>
                      <a:pt x="674" y="50"/>
                      <a:pt x="674" y="50"/>
                      <a:pt x="674" y="50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2" y="51"/>
                      <a:pt x="672" y="51"/>
                      <a:pt x="672" y="51"/>
                    </a:cubicBezTo>
                    <a:cubicBezTo>
                      <a:pt x="661" y="53"/>
                      <a:pt x="661" y="53"/>
                      <a:pt x="661" y="53"/>
                    </a:cubicBezTo>
                    <a:cubicBezTo>
                      <a:pt x="660" y="54"/>
                      <a:pt x="659" y="54"/>
                      <a:pt x="658" y="56"/>
                    </a:cubicBezTo>
                    <a:cubicBezTo>
                      <a:pt x="655" y="58"/>
                      <a:pt x="655" y="58"/>
                      <a:pt x="655" y="58"/>
                    </a:cubicBezTo>
                    <a:cubicBezTo>
                      <a:pt x="649" y="63"/>
                      <a:pt x="649" y="63"/>
                      <a:pt x="649" y="63"/>
                    </a:cubicBezTo>
                    <a:cubicBezTo>
                      <a:pt x="648" y="64"/>
                      <a:pt x="648" y="64"/>
                      <a:pt x="648" y="64"/>
                    </a:cubicBezTo>
                    <a:cubicBezTo>
                      <a:pt x="643" y="65"/>
                      <a:pt x="643" y="65"/>
                      <a:pt x="643" y="65"/>
                    </a:cubicBezTo>
                    <a:cubicBezTo>
                      <a:pt x="640" y="64"/>
                      <a:pt x="637" y="62"/>
                      <a:pt x="632" y="59"/>
                    </a:cubicBezTo>
                    <a:cubicBezTo>
                      <a:pt x="631" y="58"/>
                      <a:pt x="631" y="58"/>
                      <a:pt x="631" y="58"/>
                    </a:cubicBezTo>
                    <a:cubicBezTo>
                      <a:pt x="623" y="50"/>
                      <a:pt x="619" y="45"/>
                      <a:pt x="619" y="42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0"/>
                      <a:pt x="619" y="30"/>
                      <a:pt x="619" y="30"/>
                    </a:cubicBezTo>
                    <a:cubicBezTo>
                      <a:pt x="621" y="28"/>
                      <a:pt x="621" y="28"/>
                      <a:pt x="621" y="28"/>
                    </a:cubicBezTo>
                    <a:cubicBezTo>
                      <a:pt x="609" y="24"/>
                      <a:pt x="609" y="24"/>
                      <a:pt x="609" y="24"/>
                    </a:cubicBezTo>
                    <a:cubicBezTo>
                      <a:pt x="609" y="28"/>
                      <a:pt x="609" y="28"/>
                      <a:pt x="609" y="28"/>
                    </a:cubicBezTo>
                    <a:cubicBezTo>
                      <a:pt x="609" y="30"/>
                      <a:pt x="607" y="31"/>
                      <a:pt x="605" y="32"/>
                    </a:cubicBezTo>
                    <a:cubicBezTo>
                      <a:pt x="601" y="34"/>
                      <a:pt x="601" y="34"/>
                      <a:pt x="601" y="34"/>
                    </a:cubicBezTo>
                    <a:cubicBezTo>
                      <a:pt x="600" y="34"/>
                      <a:pt x="600" y="34"/>
                      <a:pt x="600" y="34"/>
                    </a:cubicBezTo>
                    <a:cubicBezTo>
                      <a:pt x="600" y="33"/>
                      <a:pt x="600" y="33"/>
                      <a:pt x="600" y="33"/>
                    </a:cubicBezTo>
                    <a:cubicBezTo>
                      <a:pt x="594" y="32"/>
                      <a:pt x="594" y="32"/>
                      <a:pt x="594" y="32"/>
                    </a:cubicBezTo>
                    <a:cubicBezTo>
                      <a:pt x="595" y="36"/>
                      <a:pt x="595" y="36"/>
                      <a:pt x="595" y="36"/>
                    </a:cubicBezTo>
                    <a:cubicBezTo>
                      <a:pt x="585" y="30"/>
                      <a:pt x="585" y="30"/>
                      <a:pt x="585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2" y="25"/>
                      <a:pt x="581" y="20"/>
                      <a:pt x="581" y="16"/>
                    </a:cubicBezTo>
                    <a:cubicBezTo>
                      <a:pt x="581" y="12"/>
                      <a:pt x="582" y="9"/>
                      <a:pt x="583" y="8"/>
                    </a:cubicBezTo>
                    <a:cubicBezTo>
                      <a:pt x="586" y="3"/>
                      <a:pt x="586" y="3"/>
                      <a:pt x="586" y="3"/>
                    </a:cubicBezTo>
                    <a:cubicBezTo>
                      <a:pt x="585" y="0"/>
                      <a:pt x="585" y="0"/>
                      <a:pt x="585" y="0"/>
                    </a:cubicBezTo>
                    <a:cubicBezTo>
                      <a:pt x="575" y="1"/>
                      <a:pt x="575" y="1"/>
                      <a:pt x="575" y="1"/>
                    </a:cubicBezTo>
                    <a:cubicBezTo>
                      <a:pt x="569" y="2"/>
                      <a:pt x="566" y="5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58" y="20"/>
                      <a:pt x="558" y="20"/>
                      <a:pt x="558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70" y="22"/>
                      <a:pt x="570" y="22"/>
                      <a:pt x="570" y="22"/>
                    </a:cubicBezTo>
                    <a:cubicBezTo>
                      <a:pt x="571" y="22"/>
                      <a:pt x="571" y="22"/>
                      <a:pt x="571" y="22"/>
                    </a:cubicBezTo>
                    <a:cubicBezTo>
                      <a:pt x="571" y="23"/>
                      <a:pt x="571" y="23"/>
                      <a:pt x="571" y="23"/>
                    </a:cubicBezTo>
                    <a:cubicBezTo>
                      <a:pt x="571" y="24"/>
                      <a:pt x="571" y="24"/>
                      <a:pt x="571" y="24"/>
                    </a:cubicBezTo>
                    <a:cubicBezTo>
                      <a:pt x="572" y="32"/>
                      <a:pt x="572" y="32"/>
                      <a:pt x="572" y="32"/>
                    </a:cubicBezTo>
                    <a:cubicBezTo>
                      <a:pt x="575" y="40"/>
                      <a:pt x="575" y="40"/>
                      <a:pt x="575" y="40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2"/>
                      <a:pt x="575" y="42"/>
                      <a:pt x="575" y="42"/>
                    </a:cubicBezTo>
                    <a:cubicBezTo>
                      <a:pt x="561" y="68"/>
                      <a:pt x="561" y="68"/>
                      <a:pt x="561" y="68"/>
                    </a:cubicBezTo>
                    <a:cubicBezTo>
                      <a:pt x="559" y="71"/>
                      <a:pt x="558" y="81"/>
                      <a:pt x="557" y="95"/>
                    </a:cubicBezTo>
                    <a:cubicBezTo>
                      <a:pt x="557" y="96"/>
                      <a:pt x="557" y="96"/>
                      <a:pt x="557" y="96"/>
                    </a:cubicBezTo>
                    <a:cubicBezTo>
                      <a:pt x="552" y="106"/>
                      <a:pt x="552" y="106"/>
                      <a:pt x="552" y="106"/>
                    </a:cubicBezTo>
                    <a:cubicBezTo>
                      <a:pt x="555" y="110"/>
                      <a:pt x="555" y="110"/>
                      <a:pt x="555" y="110"/>
                    </a:cubicBezTo>
                    <a:cubicBezTo>
                      <a:pt x="555" y="111"/>
                      <a:pt x="555" y="111"/>
                      <a:pt x="555" y="111"/>
                    </a:cubicBezTo>
                    <a:cubicBezTo>
                      <a:pt x="556" y="117"/>
                      <a:pt x="555" y="121"/>
                      <a:pt x="554" y="122"/>
                    </a:cubicBezTo>
                    <a:cubicBezTo>
                      <a:pt x="553" y="122"/>
                      <a:pt x="553" y="122"/>
                      <a:pt x="553" y="122"/>
                    </a:cubicBezTo>
                    <a:cubicBezTo>
                      <a:pt x="550" y="124"/>
                      <a:pt x="541" y="133"/>
                      <a:pt x="526" y="151"/>
                    </a:cubicBezTo>
                    <a:cubicBezTo>
                      <a:pt x="525" y="152"/>
                      <a:pt x="525" y="152"/>
                      <a:pt x="525" y="152"/>
                    </a:cubicBezTo>
                    <a:cubicBezTo>
                      <a:pt x="524" y="152"/>
                      <a:pt x="524" y="152"/>
                      <a:pt x="524" y="152"/>
                    </a:cubicBezTo>
                    <a:cubicBezTo>
                      <a:pt x="523" y="151"/>
                      <a:pt x="523" y="151"/>
                      <a:pt x="523" y="151"/>
                    </a:cubicBezTo>
                    <a:cubicBezTo>
                      <a:pt x="517" y="148"/>
                      <a:pt x="513" y="144"/>
                      <a:pt x="510" y="141"/>
                    </a:cubicBezTo>
                    <a:cubicBezTo>
                      <a:pt x="507" y="140"/>
                      <a:pt x="501" y="138"/>
                      <a:pt x="491" y="138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83" y="192"/>
                      <a:pt x="483" y="192"/>
                      <a:pt x="483" y="192"/>
                    </a:cubicBezTo>
                    <a:cubicBezTo>
                      <a:pt x="482" y="196"/>
                      <a:pt x="481" y="204"/>
                      <a:pt x="481" y="216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4"/>
                      <a:pt x="487" y="214"/>
                      <a:pt x="487" y="214"/>
                    </a:cubicBezTo>
                    <a:cubicBezTo>
                      <a:pt x="497" y="210"/>
                      <a:pt x="497" y="210"/>
                      <a:pt x="497" y="210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5" y="210"/>
                      <a:pt x="525" y="210"/>
                      <a:pt x="525" y="210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30" y="203"/>
                      <a:pt x="530" y="203"/>
                      <a:pt x="530" y="203"/>
                    </a:cubicBezTo>
                    <a:cubicBezTo>
                      <a:pt x="540" y="201"/>
                      <a:pt x="540" y="201"/>
                      <a:pt x="540" y="201"/>
                    </a:cubicBezTo>
                    <a:cubicBezTo>
                      <a:pt x="553" y="200"/>
                      <a:pt x="553" y="200"/>
                      <a:pt x="553" y="200"/>
                    </a:cubicBezTo>
                    <a:cubicBezTo>
                      <a:pt x="557" y="201"/>
                      <a:pt x="562" y="206"/>
                      <a:pt x="568" y="214"/>
                    </a:cubicBezTo>
                    <a:cubicBezTo>
                      <a:pt x="584" y="222"/>
                      <a:pt x="593" y="230"/>
                      <a:pt x="595" y="236"/>
                    </a:cubicBezTo>
                    <a:cubicBezTo>
                      <a:pt x="596" y="239"/>
                      <a:pt x="596" y="242"/>
                      <a:pt x="595" y="244"/>
                    </a:cubicBezTo>
                    <a:cubicBezTo>
                      <a:pt x="593" y="247"/>
                      <a:pt x="591" y="249"/>
                      <a:pt x="587" y="249"/>
                    </a:cubicBezTo>
                    <a:cubicBezTo>
                      <a:pt x="586" y="249"/>
                      <a:pt x="586" y="249"/>
                      <a:pt x="586" y="249"/>
                    </a:cubicBezTo>
                    <a:cubicBezTo>
                      <a:pt x="567" y="248"/>
                      <a:pt x="555" y="248"/>
                      <a:pt x="551" y="250"/>
                    </a:cubicBezTo>
                    <a:cubicBezTo>
                      <a:pt x="542" y="256"/>
                      <a:pt x="542" y="256"/>
                      <a:pt x="542" y="256"/>
                    </a:cubicBezTo>
                    <a:cubicBezTo>
                      <a:pt x="530" y="265"/>
                      <a:pt x="522" y="269"/>
                      <a:pt x="517" y="269"/>
                    </a:cubicBezTo>
                    <a:cubicBezTo>
                      <a:pt x="509" y="270"/>
                      <a:pt x="509" y="270"/>
                      <a:pt x="509" y="270"/>
                    </a:cubicBezTo>
                    <a:cubicBezTo>
                      <a:pt x="505" y="290"/>
                      <a:pt x="505" y="290"/>
                      <a:pt x="505" y="290"/>
                    </a:cubicBezTo>
                    <a:cubicBezTo>
                      <a:pt x="503" y="296"/>
                      <a:pt x="501" y="300"/>
                      <a:pt x="498" y="303"/>
                    </a:cubicBezTo>
                    <a:cubicBezTo>
                      <a:pt x="495" y="306"/>
                      <a:pt x="490" y="308"/>
                      <a:pt x="483" y="310"/>
                    </a:cubicBezTo>
                    <a:cubicBezTo>
                      <a:pt x="476" y="311"/>
                      <a:pt x="469" y="314"/>
                      <a:pt x="463" y="317"/>
                    </a:cubicBezTo>
                    <a:cubicBezTo>
                      <a:pt x="457" y="332"/>
                      <a:pt x="457" y="332"/>
                      <a:pt x="457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5" y="332"/>
                      <a:pt x="455" y="332"/>
                      <a:pt x="455" y="332"/>
                    </a:cubicBezTo>
                    <a:cubicBezTo>
                      <a:pt x="437" y="340"/>
                      <a:pt x="437" y="340"/>
                      <a:pt x="437" y="340"/>
                    </a:cubicBezTo>
                    <a:cubicBezTo>
                      <a:pt x="436" y="340"/>
                      <a:pt x="436" y="340"/>
                      <a:pt x="436" y="340"/>
                    </a:cubicBezTo>
                    <a:cubicBezTo>
                      <a:pt x="427" y="338"/>
                      <a:pt x="427" y="338"/>
                      <a:pt x="427" y="338"/>
                    </a:cubicBezTo>
                    <a:cubicBezTo>
                      <a:pt x="419" y="336"/>
                      <a:pt x="414" y="334"/>
                      <a:pt x="410" y="332"/>
                    </a:cubicBezTo>
                    <a:cubicBezTo>
                      <a:pt x="405" y="330"/>
                      <a:pt x="400" y="329"/>
                      <a:pt x="395" y="331"/>
                    </a:cubicBezTo>
                    <a:cubicBezTo>
                      <a:pt x="390" y="338"/>
                      <a:pt x="387" y="346"/>
                      <a:pt x="388" y="355"/>
                    </a:cubicBezTo>
                    <a:cubicBezTo>
                      <a:pt x="388" y="360"/>
                      <a:pt x="389" y="363"/>
                      <a:pt x="391" y="364"/>
                    </a:cubicBezTo>
                    <a:cubicBezTo>
                      <a:pt x="393" y="364"/>
                      <a:pt x="393" y="364"/>
                      <a:pt x="393" y="364"/>
                    </a:cubicBezTo>
                    <a:cubicBezTo>
                      <a:pt x="397" y="362"/>
                      <a:pt x="397" y="362"/>
                      <a:pt x="397" y="362"/>
                    </a:cubicBezTo>
                    <a:cubicBezTo>
                      <a:pt x="397" y="374"/>
                      <a:pt x="397" y="374"/>
                      <a:pt x="397" y="374"/>
                    </a:cubicBezTo>
                    <a:cubicBezTo>
                      <a:pt x="397" y="379"/>
                      <a:pt x="396" y="382"/>
                      <a:pt x="393" y="384"/>
                    </a:cubicBezTo>
                    <a:cubicBezTo>
                      <a:pt x="391" y="386"/>
                      <a:pt x="387" y="388"/>
                      <a:pt x="382" y="389"/>
                    </a:cubicBezTo>
                    <a:cubicBezTo>
                      <a:pt x="379" y="390"/>
                      <a:pt x="379" y="390"/>
                      <a:pt x="379" y="390"/>
                    </a:cubicBezTo>
                    <a:cubicBezTo>
                      <a:pt x="375" y="392"/>
                      <a:pt x="366" y="402"/>
                      <a:pt x="354" y="422"/>
                    </a:cubicBezTo>
                    <a:cubicBezTo>
                      <a:pt x="354" y="422"/>
                      <a:pt x="354" y="422"/>
                      <a:pt x="354" y="422"/>
                    </a:cubicBezTo>
                    <a:cubicBezTo>
                      <a:pt x="353" y="422"/>
                      <a:pt x="353" y="422"/>
                      <a:pt x="353" y="422"/>
                    </a:cubicBezTo>
                    <a:cubicBezTo>
                      <a:pt x="341" y="430"/>
                      <a:pt x="341" y="430"/>
                      <a:pt x="341" y="430"/>
                    </a:cubicBezTo>
                    <a:cubicBezTo>
                      <a:pt x="343" y="430"/>
                      <a:pt x="345" y="430"/>
                      <a:pt x="344" y="432"/>
                    </a:cubicBezTo>
                    <a:cubicBezTo>
                      <a:pt x="344" y="434"/>
                      <a:pt x="343" y="434"/>
                      <a:pt x="339" y="434"/>
                    </a:cubicBezTo>
                    <a:cubicBezTo>
                      <a:pt x="305" y="434"/>
                      <a:pt x="305" y="434"/>
                      <a:pt x="305" y="434"/>
                    </a:cubicBezTo>
                    <a:cubicBezTo>
                      <a:pt x="267" y="432"/>
                      <a:pt x="238" y="443"/>
                      <a:pt x="217" y="464"/>
                    </a:cubicBezTo>
                    <a:cubicBezTo>
                      <a:pt x="216" y="465"/>
                      <a:pt x="216" y="465"/>
                      <a:pt x="216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01" y="467"/>
                      <a:pt x="201" y="467"/>
                      <a:pt x="201" y="467"/>
                    </a:cubicBezTo>
                    <a:cubicBezTo>
                      <a:pt x="200" y="467"/>
                      <a:pt x="200" y="467"/>
                      <a:pt x="200" y="467"/>
                    </a:cubicBezTo>
                    <a:cubicBezTo>
                      <a:pt x="199" y="467"/>
                      <a:pt x="199" y="467"/>
                      <a:pt x="199" y="467"/>
                    </a:cubicBezTo>
                    <a:cubicBezTo>
                      <a:pt x="195" y="458"/>
                      <a:pt x="195" y="458"/>
                      <a:pt x="195" y="458"/>
                    </a:cubicBezTo>
                    <a:cubicBezTo>
                      <a:pt x="181" y="461"/>
                      <a:pt x="181" y="461"/>
                      <a:pt x="181" y="461"/>
                    </a:cubicBezTo>
                    <a:cubicBezTo>
                      <a:pt x="173" y="462"/>
                      <a:pt x="163" y="460"/>
                      <a:pt x="152" y="454"/>
                    </a:cubicBezTo>
                    <a:cubicBezTo>
                      <a:pt x="142" y="450"/>
                      <a:pt x="133" y="444"/>
                      <a:pt x="123" y="436"/>
                    </a:cubicBezTo>
                    <a:cubicBezTo>
                      <a:pt x="117" y="432"/>
                      <a:pt x="110" y="428"/>
                      <a:pt x="101" y="427"/>
                    </a:cubicBezTo>
                    <a:cubicBezTo>
                      <a:pt x="88" y="426"/>
                      <a:pt x="88" y="426"/>
                      <a:pt x="88" y="426"/>
                    </a:cubicBezTo>
                    <a:cubicBezTo>
                      <a:pt x="74" y="428"/>
                      <a:pt x="74" y="428"/>
                      <a:pt x="74" y="428"/>
                    </a:cubicBezTo>
                    <a:cubicBezTo>
                      <a:pt x="63" y="429"/>
                      <a:pt x="53" y="429"/>
                      <a:pt x="43" y="428"/>
                    </a:cubicBezTo>
                    <a:cubicBezTo>
                      <a:pt x="32" y="428"/>
                      <a:pt x="18" y="424"/>
                      <a:pt x="1" y="419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5" y="434"/>
                      <a:pt x="5" y="434"/>
                      <a:pt x="5" y="434"/>
                    </a:cubicBezTo>
                    <a:cubicBezTo>
                      <a:pt x="13" y="444"/>
                      <a:pt x="13" y="444"/>
                      <a:pt x="13" y="444"/>
                    </a:cubicBezTo>
                    <a:cubicBezTo>
                      <a:pt x="14" y="446"/>
                      <a:pt x="14" y="446"/>
                      <a:pt x="14" y="446"/>
                    </a:cubicBezTo>
                    <a:cubicBezTo>
                      <a:pt x="12" y="453"/>
                      <a:pt x="12" y="453"/>
                      <a:pt x="12" y="453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7" y="460"/>
                      <a:pt x="7" y="460"/>
                      <a:pt x="7" y="460"/>
                    </a:cubicBezTo>
                    <a:cubicBezTo>
                      <a:pt x="12" y="465"/>
                      <a:pt x="12" y="465"/>
                      <a:pt x="12" y="465"/>
                    </a:cubicBezTo>
                    <a:cubicBezTo>
                      <a:pt x="14" y="467"/>
                      <a:pt x="15" y="469"/>
                      <a:pt x="15" y="470"/>
                    </a:cubicBezTo>
                    <a:cubicBezTo>
                      <a:pt x="17" y="478"/>
                      <a:pt x="17" y="478"/>
                      <a:pt x="17" y="478"/>
                    </a:cubicBezTo>
                    <a:cubicBezTo>
                      <a:pt x="23" y="484"/>
                      <a:pt x="23" y="484"/>
                      <a:pt x="23" y="484"/>
                    </a:cubicBezTo>
                    <a:cubicBezTo>
                      <a:pt x="23" y="485"/>
                      <a:pt x="23" y="485"/>
                      <a:pt x="23" y="485"/>
                    </a:cubicBezTo>
                    <a:cubicBezTo>
                      <a:pt x="23" y="490"/>
                      <a:pt x="23" y="490"/>
                      <a:pt x="23" y="490"/>
                    </a:cubicBezTo>
                    <a:cubicBezTo>
                      <a:pt x="23" y="494"/>
                      <a:pt x="23" y="494"/>
                      <a:pt x="23" y="494"/>
                    </a:cubicBezTo>
                    <a:cubicBezTo>
                      <a:pt x="27" y="497"/>
                      <a:pt x="27" y="497"/>
                      <a:pt x="27" y="497"/>
                    </a:cubicBezTo>
                    <a:cubicBezTo>
                      <a:pt x="29" y="496"/>
                      <a:pt x="29" y="496"/>
                      <a:pt x="29" y="496"/>
                    </a:cubicBezTo>
                    <a:cubicBezTo>
                      <a:pt x="30" y="495"/>
                      <a:pt x="30" y="495"/>
                      <a:pt x="30" y="495"/>
                    </a:cubicBezTo>
                    <a:cubicBezTo>
                      <a:pt x="31" y="492"/>
                      <a:pt x="33" y="490"/>
                      <a:pt x="36" y="490"/>
                    </a:cubicBezTo>
                    <a:cubicBezTo>
                      <a:pt x="39" y="488"/>
                      <a:pt x="39" y="488"/>
                      <a:pt x="39" y="488"/>
                    </a:cubicBezTo>
                    <a:cubicBezTo>
                      <a:pt x="60" y="486"/>
                      <a:pt x="60" y="486"/>
                      <a:pt x="60" y="486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71" y="482"/>
                      <a:pt x="71" y="482"/>
                      <a:pt x="71" y="48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6" y="494"/>
                      <a:pt x="75" y="496"/>
                      <a:pt x="74" y="498"/>
                    </a:cubicBezTo>
                    <a:cubicBezTo>
                      <a:pt x="63" y="514"/>
                      <a:pt x="63" y="514"/>
                      <a:pt x="63" y="514"/>
                    </a:cubicBezTo>
                    <a:cubicBezTo>
                      <a:pt x="63" y="517"/>
                      <a:pt x="63" y="517"/>
                      <a:pt x="63" y="517"/>
                    </a:cubicBezTo>
                    <a:cubicBezTo>
                      <a:pt x="69" y="522"/>
                      <a:pt x="69" y="522"/>
                      <a:pt x="69" y="522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7" y="529"/>
                      <a:pt x="79" y="531"/>
                      <a:pt x="81" y="532"/>
                    </a:cubicBezTo>
                    <a:cubicBezTo>
                      <a:pt x="84" y="532"/>
                      <a:pt x="87" y="535"/>
                      <a:pt x="89" y="538"/>
                    </a:cubicBezTo>
                    <a:cubicBezTo>
                      <a:pt x="89" y="539"/>
                      <a:pt x="89" y="539"/>
                      <a:pt x="89" y="539"/>
                    </a:cubicBezTo>
                    <a:cubicBezTo>
                      <a:pt x="93" y="541"/>
                      <a:pt x="93" y="541"/>
                      <a:pt x="93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7" y="550"/>
                      <a:pt x="97" y="550"/>
                      <a:pt x="97" y="550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8" y="558"/>
                      <a:pt x="108" y="558"/>
                      <a:pt x="108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9"/>
                      <a:pt x="109" y="559"/>
                      <a:pt x="109" y="559"/>
                    </a:cubicBezTo>
                    <a:cubicBezTo>
                      <a:pt x="110" y="560"/>
                      <a:pt x="110" y="560"/>
                      <a:pt x="110" y="560"/>
                    </a:cubicBezTo>
                    <a:cubicBezTo>
                      <a:pt x="113" y="565"/>
                      <a:pt x="113" y="565"/>
                      <a:pt x="113" y="565"/>
                    </a:cubicBezTo>
                    <a:cubicBezTo>
                      <a:pt x="121" y="568"/>
                      <a:pt x="121" y="568"/>
                      <a:pt x="121" y="568"/>
                    </a:cubicBezTo>
                    <a:cubicBezTo>
                      <a:pt x="126" y="565"/>
                      <a:pt x="126" y="565"/>
                      <a:pt x="126" y="565"/>
                    </a:cubicBezTo>
                    <a:cubicBezTo>
                      <a:pt x="125" y="562"/>
                      <a:pt x="125" y="562"/>
                      <a:pt x="125" y="562"/>
                    </a:cubicBezTo>
                    <a:cubicBezTo>
                      <a:pt x="120" y="557"/>
                      <a:pt x="120" y="557"/>
                      <a:pt x="120" y="557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5" y="547"/>
                      <a:pt x="125" y="547"/>
                      <a:pt x="125" y="547"/>
                    </a:cubicBezTo>
                    <a:cubicBezTo>
                      <a:pt x="135" y="547"/>
                      <a:pt x="135" y="547"/>
                      <a:pt x="135" y="547"/>
                    </a:cubicBezTo>
                    <a:cubicBezTo>
                      <a:pt x="135" y="548"/>
                      <a:pt x="135" y="548"/>
                      <a:pt x="135" y="548"/>
                    </a:cubicBezTo>
                    <a:cubicBezTo>
                      <a:pt x="149" y="552"/>
                      <a:pt x="149" y="552"/>
                      <a:pt x="149" y="552"/>
                    </a:cubicBezTo>
                    <a:cubicBezTo>
                      <a:pt x="157" y="551"/>
                      <a:pt x="157" y="551"/>
                      <a:pt x="157" y="551"/>
                    </a:cubicBezTo>
                    <a:cubicBezTo>
                      <a:pt x="163" y="546"/>
                      <a:pt x="163" y="546"/>
                      <a:pt x="163" y="546"/>
                    </a:cubicBezTo>
                    <a:cubicBezTo>
                      <a:pt x="169" y="537"/>
                      <a:pt x="174" y="534"/>
                      <a:pt x="177" y="536"/>
                    </a:cubicBezTo>
                    <a:cubicBezTo>
                      <a:pt x="180" y="535"/>
                      <a:pt x="180" y="535"/>
                      <a:pt x="180" y="535"/>
                    </a:cubicBezTo>
                    <a:cubicBezTo>
                      <a:pt x="183" y="535"/>
                      <a:pt x="185" y="536"/>
                      <a:pt x="187" y="536"/>
                    </a:cubicBezTo>
                    <a:cubicBezTo>
                      <a:pt x="187" y="537"/>
                      <a:pt x="187" y="538"/>
                      <a:pt x="187" y="538"/>
                    </a:cubicBezTo>
                    <a:cubicBezTo>
                      <a:pt x="187" y="540"/>
                      <a:pt x="189" y="543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3" y="554"/>
                      <a:pt x="193" y="554"/>
                      <a:pt x="193" y="554"/>
                    </a:cubicBezTo>
                    <a:cubicBezTo>
                      <a:pt x="193" y="555"/>
                      <a:pt x="193" y="555"/>
                      <a:pt x="193" y="555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84" y="570"/>
                      <a:pt x="184" y="570"/>
                      <a:pt x="184" y="570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69" y="577"/>
                      <a:pt x="169" y="577"/>
                      <a:pt x="169" y="577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65" y="593"/>
                      <a:pt x="165" y="593"/>
                      <a:pt x="165" y="593"/>
                    </a:cubicBezTo>
                    <a:cubicBezTo>
                      <a:pt x="166" y="598"/>
                      <a:pt x="166" y="598"/>
                      <a:pt x="166" y="598"/>
                    </a:cubicBezTo>
                    <a:cubicBezTo>
                      <a:pt x="170" y="604"/>
                      <a:pt x="170" y="604"/>
                      <a:pt x="170" y="604"/>
                    </a:cubicBezTo>
                    <a:cubicBezTo>
                      <a:pt x="171" y="606"/>
                      <a:pt x="171" y="606"/>
                      <a:pt x="171" y="606"/>
                    </a:cubicBezTo>
                    <a:cubicBezTo>
                      <a:pt x="176" y="609"/>
                      <a:pt x="176" y="609"/>
                      <a:pt x="176" y="609"/>
                    </a:cubicBezTo>
                    <a:cubicBezTo>
                      <a:pt x="193" y="609"/>
                      <a:pt x="193" y="609"/>
                      <a:pt x="193" y="609"/>
                    </a:cubicBezTo>
                    <a:cubicBezTo>
                      <a:pt x="207" y="607"/>
                      <a:pt x="207" y="607"/>
                      <a:pt x="207" y="607"/>
                    </a:cubicBezTo>
                    <a:cubicBezTo>
                      <a:pt x="209" y="605"/>
                      <a:pt x="209" y="605"/>
                      <a:pt x="209" y="605"/>
                    </a:cubicBezTo>
                    <a:cubicBezTo>
                      <a:pt x="211" y="602"/>
                      <a:pt x="213" y="602"/>
                      <a:pt x="214" y="602"/>
                    </a:cubicBezTo>
                    <a:cubicBezTo>
                      <a:pt x="224" y="603"/>
                      <a:pt x="224" y="603"/>
                      <a:pt x="224" y="603"/>
                    </a:cubicBezTo>
                    <a:cubicBezTo>
                      <a:pt x="225" y="602"/>
                      <a:pt x="225" y="602"/>
                      <a:pt x="225" y="602"/>
                    </a:cubicBezTo>
                    <a:cubicBezTo>
                      <a:pt x="224" y="599"/>
                      <a:pt x="224" y="596"/>
                      <a:pt x="225" y="594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50" y="542"/>
                      <a:pt x="250" y="542"/>
                      <a:pt x="250" y="542"/>
                    </a:cubicBezTo>
                    <a:cubicBezTo>
                      <a:pt x="251" y="541"/>
                      <a:pt x="251" y="541"/>
                      <a:pt x="251" y="541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7" y="550"/>
                      <a:pt x="270" y="553"/>
                      <a:pt x="270" y="555"/>
                    </a:cubicBezTo>
                    <a:cubicBezTo>
                      <a:pt x="269" y="564"/>
                      <a:pt x="269" y="564"/>
                      <a:pt x="269" y="564"/>
                    </a:cubicBezTo>
                    <a:cubicBezTo>
                      <a:pt x="265" y="570"/>
                      <a:pt x="265" y="570"/>
                      <a:pt x="265" y="570"/>
                    </a:cubicBezTo>
                    <a:cubicBezTo>
                      <a:pt x="263" y="578"/>
                      <a:pt x="263" y="578"/>
                      <a:pt x="263" y="578"/>
                    </a:cubicBezTo>
                    <a:cubicBezTo>
                      <a:pt x="263" y="586"/>
                      <a:pt x="263" y="586"/>
                      <a:pt x="263" y="586"/>
                    </a:cubicBezTo>
                    <a:cubicBezTo>
                      <a:pt x="265" y="590"/>
                      <a:pt x="265" y="590"/>
                      <a:pt x="265" y="590"/>
                    </a:cubicBezTo>
                    <a:cubicBezTo>
                      <a:pt x="269" y="590"/>
                      <a:pt x="269" y="590"/>
                      <a:pt x="269" y="590"/>
                    </a:cubicBezTo>
                    <a:cubicBezTo>
                      <a:pt x="270" y="590"/>
                      <a:pt x="270" y="590"/>
                      <a:pt x="270" y="590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279" y="592"/>
                      <a:pt x="281" y="594"/>
                      <a:pt x="283" y="598"/>
                    </a:cubicBezTo>
                    <a:cubicBezTo>
                      <a:pt x="286" y="600"/>
                      <a:pt x="286" y="600"/>
                      <a:pt x="286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301" y="606"/>
                      <a:pt x="301" y="606"/>
                      <a:pt x="301" y="606"/>
                    </a:cubicBezTo>
                    <a:cubicBezTo>
                      <a:pt x="307" y="608"/>
                      <a:pt x="307" y="608"/>
                      <a:pt x="307" y="608"/>
                    </a:cubicBezTo>
                    <a:cubicBezTo>
                      <a:pt x="315" y="607"/>
                      <a:pt x="315" y="607"/>
                      <a:pt x="315" y="607"/>
                    </a:cubicBezTo>
                    <a:cubicBezTo>
                      <a:pt x="319" y="602"/>
                      <a:pt x="319" y="602"/>
                      <a:pt x="319" y="602"/>
                    </a:cubicBezTo>
                    <a:cubicBezTo>
                      <a:pt x="323" y="582"/>
                      <a:pt x="323" y="582"/>
                      <a:pt x="323" y="582"/>
                    </a:cubicBezTo>
                    <a:cubicBezTo>
                      <a:pt x="324" y="572"/>
                      <a:pt x="324" y="572"/>
                      <a:pt x="324" y="572"/>
                    </a:cubicBezTo>
                    <a:cubicBezTo>
                      <a:pt x="324" y="571"/>
                      <a:pt x="324" y="571"/>
                      <a:pt x="324" y="571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33" y="564"/>
                      <a:pt x="333" y="564"/>
                      <a:pt x="333" y="564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45" y="554"/>
                      <a:pt x="345" y="554"/>
                      <a:pt x="345" y="554"/>
                    </a:cubicBezTo>
                    <a:cubicBezTo>
                      <a:pt x="350" y="551"/>
                      <a:pt x="350" y="551"/>
                      <a:pt x="350" y="551"/>
                    </a:cubicBezTo>
                    <a:cubicBezTo>
                      <a:pt x="356" y="549"/>
                      <a:pt x="356" y="549"/>
                      <a:pt x="356" y="549"/>
                    </a:cubicBezTo>
                    <a:cubicBezTo>
                      <a:pt x="353" y="537"/>
                      <a:pt x="353" y="537"/>
                      <a:pt x="353" y="537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1"/>
                      <a:pt x="374" y="541"/>
                      <a:pt x="374" y="541"/>
                    </a:cubicBezTo>
                    <a:cubicBezTo>
                      <a:pt x="376" y="534"/>
                      <a:pt x="376" y="534"/>
                      <a:pt x="376" y="534"/>
                    </a:cubicBezTo>
                    <a:cubicBezTo>
                      <a:pt x="376" y="532"/>
                      <a:pt x="376" y="532"/>
                      <a:pt x="376" y="532"/>
                    </a:cubicBezTo>
                    <a:cubicBezTo>
                      <a:pt x="377" y="533"/>
                      <a:pt x="377" y="533"/>
                      <a:pt x="377" y="533"/>
                    </a:cubicBezTo>
                    <a:cubicBezTo>
                      <a:pt x="378" y="533"/>
                      <a:pt x="378" y="533"/>
                      <a:pt x="378" y="533"/>
                    </a:cubicBezTo>
                    <a:cubicBezTo>
                      <a:pt x="384" y="534"/>
                      <a:pt x="384" y="534"/>
                      <a:pt x="384" y="534"/>
                    </a:cubicBezTo>
                    <a:cubicBezTo>
                      <a:pt x="387" y="534"/>
                      <a:pt x="387" y="534"/>
                      <a:pt x="387" y="534"/>
                    </a:cubicBezTo>
                    <a:cubicBezTo>
                      <a:pt x="393" y="528"/>
                      <a:pt x="393" y="528"/>
                      <a:pt x="393" y="528"/>
                    </a:cubicBezTo>
                    <a:cubicBezTo>
                      <a:pt x="394" y="528"/>
                      <a:pt x="394" y="528"/>
                      <a:pt x="394" y="528"/>
                    </a:cubicBezTo>
                    <a:cubicBezTo>
                      <a:pt x="394" y="527"/>
                      <a:pt x="394" y="527"/>
                      <a:pt x="394" y="527"/>
                    </a:cubicBezTo>
                    <a:cubicBezTo>
                      <a:pt x="395" y="527"/>
                      <a:pt x="395" y="527"/>
                      <a:pt x="395" y="527"/>
                    </a:cubicBezTo>
                    <a:cubicBezTo>
                      <a:pt x="403" y="526"/>
                      <a:pt x="403" y="526"/>
                      <a:pt x="403" y="526"/>
                    </a:cubicBezTo>
                    <a:cubicBezTo>
                      <a:pt x="409" y="519"/>
                      <a:pt x="409" y="519"/>
                      <a:pt x="409" y="519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08"/>
                      <a:pt x="413" y="508"/>
                      <a:pt x="413" y="508"/>
                    </a:cubicBezTo>
                    <a:cubicBezTo>
                      <a:pt x="413" y="505"/>
                      <a:pt x="414" y="504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8" y="502"/>
                      <a:pt x="418" y="502"/>
                      <a:pt x="418" y="502"/>
                    </a:cubicBezTo>
                    <a:cubicBezTo>
                      <a:pt x="425" y="503"/>
                      <a:pt x="425" y="503"/>
                      <a:pt x="425" y="503"/>
                    </a:cubicBezTo>
                    <a:cubicBezTo>
                      <a:pt x="429" y="501"/>
                      <a:pt x="429" y="501"/>
                      <a:pt x="429" y="501"/>
                    </a:cubicBezTo>
                    <a:cubicBezTo>
                      <a:pt x="430" y="496"/>
                      <a:pt x="430" y="496"/>
                      <a:pt x="430" y="496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49" y="494"/>
                      <a:pt x="449" y="494"/>
                      <a:pt x="449" y="494"/>
                    </a:cubicBezTo>
                    <a:cubicBezTo>
                      <a:pt x="457" y="492"/>
                      <a:pt x="457" y="492"/>
                      <a:pt x="457" y="492"/>
                    </a:cubicBezTo>
                    <a:cubicBezTo>
                      <a:pt x="461" y="488"/>
                      <a:pt x="461" y="488"/>
                      <a:pt x="461" y="488"/>
                    </a:cubicBezTo>
                    <a:cubicBezTo>
                      <a:pt x="465" y="481"/>
                      <a:pt x="465" y="481"/>
                      <a:pt x="465" y="481"/>
                    </a:cubicBezTo>
                    <a:cubicBezTo>
                      <a:pt x="459" y="475"/>
                      <a:pt x="459" y="475"/>
                      <a:pt x="459" y="475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9" y="456"/>
                      <a:pt x="459" y="456"/>
                      <a:pt x="459" y="456"/>
                    </a:cubicBezTo>
                    <a:cubicBezTo>
                      <a:pt x="459" y="454"/>
                      <a:pt x="461" y="451"/>
                      <a:pt x="464" y="448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8"/>
                      <a:pt x="468" y="438"/>
                      <a:pt x="468" y="438"/>
                    </a:cubicBezTo>
                    <a:cubicBezTo>
                      <a:pt x="469" y="438"/>
                      <a:pt x="469" y="438"/>
                      <a:pt x="469" y="438"/>
                    </a:cubicBezTo>
                    <a:cubicBezTo>
                      <a:pt x="473" y="432"/>
                      <a:pt x="473" y="432"/>
                      <a:pt x="473" y="432"/>
                    </a:cubicBezTo>
                    <a:cubicBezTo>
                      <a:pt x="479" y="420"/>
                      <a:pt x="479" y="420"/>
                      <a:pt x="479" y="420"/>
                    </a:cubicBezTo>
                    <a:cubicBezTo>
                      <a:pt x="484" y="428"/>
                      <a:pt x="484" y="428"/>
                      <a:pt x="484" y="428"/>
                    </a:cubicBezTo>
                    <a:cubicBezTo>
                      <a:pt x="485" y="428"/>
                      <a:pt x="485" y="428"/>
                      <a:pt x="485" y="428"/>
                    </a:cubicBezTo>
                    <a:cubicBezTo>
                      <a:pt x="485" y="429"/>
                      <a:pt x="485" y="429"/>
                      <a:pt x="485" y="429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8" y="445"/>
                      <a:pt x="488" y="445"/>
                      <a:pt x="488" y="445"/>
                    </a:cubicBezTo>
                    <a:cubicBezTo>
                      <a:pt x="493" y="448"/>
                      <a:pt x="493" y="448"/>
                      <a:pt x="493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5" y="448"/>
                      <a:pt x="495" y="448"/>
                      <a:pt x="495" y="448"/>
                    </a:cubicBezTo>
                    <a:cubicBezTo>
                      <a:pt x="496" y="448"/>
                      <a:pt x="496" y="448"/>
                      <a:pt x="496" y="448"/>
                    </a:cubicBezTo>
                    <a:cubicBezTo>
                      <a:pt x="501" y="440"/>
                      <a:pt x="501" y="440"/>
                      <a:pt x="501" y="440"/>
                    </a:cubicBezTo>
                    <a:cubicBezTo>
                      <a:pt x="503" y="432"/>
                      <a:pt x="503" y="432"/>
                      <a:pt x="503" y="432"/>
                    </a:cubicBezTo>
                    <a:cubicBezTo>
                      <a:pt x="505" y="432"/>
                      <a:pt x="505" y="432"/>
                      <a:pt x="505" y="432"/>
                    </a:cubicBezTo>
                    <a:cubicBezTo>
                      <a:pt x="506" y="432"/>
                      <a:pt x="506" y="432"/>
                      <a:pt x="506" y="432"/>
                    </a:cubicBezTo>
                    <a:cubicBezTo>
                      <a:pt x="517" y="436"/>
                      <a:pt x="517" y="436"/>
                      <a:pt x="517" y="436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4" y="432"/>
                      <a:pt x="524" y="432"/>
                      <a:pt x="524" y="432"/>
                    </a:cubicBezTo>
                    <a:cubicBezTo>
                      <a:pt x="530" y="431"/>
                      <a:pt x="530" y="431"/>
                      <a:pt x="530" y="431"/>
                    </a:cubicBezTo>
                    <a:cubicBezTo>
                      <a:pt x="534" y="424"/>
                      <a:pt x="534" y="424"/>
                      <a:pt x="534" y="424"/>
                    </a:cubicBezTo>
                    <a:cubicBezTo>
                      <a:pt x="534" y="416"/>
                      <a:pt x="534" y="416"/>
                      <a:pt x="534" y="416"/>
                    </a:cubicBezTo>
                    <a:cubicBezTo>
                      <a:pt x="537" y="403"/>
                      <a:pt x="537" y="403"/>
                      <a:pt x="537" y="403"/>
                    </a:cubicBezTo>
                    <a:cubicBezTo>
                      <a:pt x="537" y="404"/>
                      <a:pt x="537" y="404"/>
                      <a:pt x="537" y="404"/>
                    </a:cubicBezTo>
                    <a:cubicBezTo>
                      <a:pt x="539" y="404"/>
                      <a:pt x="539" y="404"/>
                      <a:pt x="539" y="404"/>
                    </a:cubicBezTo>
                    <a:cubicBezTo>
                      <a:pt x="547" y="406"/>
                      <a:pt x="547" y="406"/>
                      <a:pt x="547" y="406"/>
                    </a:cubicBezTo>
                    <a:cubicBezTo>
                      <a:pt x="551" y="398"/>
                      <a:pt x="551" y="398"/>
                      <a:pt x="551" y="398"/>
                    </a:cubicBezTo>
                    <a:cubicBezTo>
                      <a:pt x="552" y="398"/>
                      <a:pt x="552" y="398"/>
                      <a:pt x="552" y="398"/>
                    </a:cubicBezTo>
                    <a:cubicBezTo>
                      <a:pt x="553" y="398"/>
                      <a:pt x="553" y="398"/>
                      <a:pt x="553" y="398"/>
                    </a:cubicBezTo>
                    <a:cubicBezTo>
                      <a:pt x="561" y="398"/>
                      <a:pt x="561" y="398"/>
                      <a:pt x="561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5"/>
                      <a:pt x="567" y="405"/>
                      <a:pt x="567" y="405"/>
                    </a:cubicBezTo>
                    <a:cubicBezTo>
                      <a:pt x="567" y="406"/>
                      <a:pt x="567" y="406"/>
                      <a:pt x="567" y="406"/>
                    </a:cubicBezTo>
                    <a:cubicBezTo>
                      <a:pt x="568" y="414"/>
                      <a:pt x="568" y="414"/>
                      <a:pt x="568" y="414"/>
                    </a:cubicBezTo>
                    <a:cubicBezTo>
                      <a:pt x="572" y="417"/>
                      <a:pt x="572" y="417"/>
                      <a:pt x="572" y="417"/>
                    </a:cubicBezTo>
                    <a:cubicBezTo>
                      <a:pt x="577" y="412"/>
                      <a:pt x="577" y="412"/>
                      <a:pt x="577" y="412"/>
                    </a:cubicBezTo>
                    <a:cubicBezTo>
                      <a:pt x="579" y="414"/>
                      <a:pt x="579" y="414"/>
                      <a:pt x="579" y="414"/>
                    </a:cubicBezTo>
                    <a:cubicBezTo>
                      <a:pt x="581" y="416"/>
                      <a:pt x="581" y="418"/>
                      <a:pt x="581" y="420"/>
                    </a:cubicBezTo>
                    <a:cubicBezTo>
                      <a:pt x="581" y="427"/>
                      <a:pt x="581" y="427"/>
                      <a:pt x="581" y="427"/>
                    </a:cubicBezTo>
                    <a:cubicBezTo>
                      <a:pt x="579" y="434"/>
                      <a:pt x="579" y="434"/>
                      <a:pt x="579" y="434"/>
                    </a:cubicBezTo>
                    <a:cubicBezTo>
                      <a:pt x="581" y="438"/>
                      <a:pt x="581" y="438"/>
                      <a:pt x="581" y="438"/>
                    </a:cubicBezTo>
                    <a:cubicBezTo>
                      <a:pt x="585" y="442"/>
                      <a:pt x="585" y="442"/>
                      <a:pt x="585" y="442"/>
                    </a:cubicBezTo>
                    <a:cubicBezTo>
                      <a:pt x="601" y="444"/>
                      <a:pt x="601" y="444"/>
                      <a:pt x="601" y="444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4" y="446"/>
                      <a:pt x="604" y="446"/>
                      <a:pt x="604" y="446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13" y="436"/>
                      <a:pt x="613" y="436"/>
                      <a:pt x="613" y="436"/>
                    </a:cubicBezTo>
                    <a:cubicBezTo>
                      <a:pt x="611" y="430"/>
                      <a:pt x="611" y="430"/>
                      <a:pt x="611" y="430"/>
                    </a:cubicBezTo>
                    <a:cubicBezTo>
                      <a:pt x="607" y="404"/>
                      <a:pt x="607" y="404"/>
                      <a:pt x="607" y="404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25" y="416"/>
                      <a:pt x="625" y="416"/>
                      <a:pt x="625" y="416"/>
                    </a:cubicBezTo>
                    <a:cubicBezTo>
                      <a:pt x="628" y="419"/>
                      <a:pt x="628" y="419"/>
                      <a:pt x="628" y="419"/>
                    </a:cubicBezTo>
                    <a:cubicBezTo>
                      <a:pt x="633" y="416"/>
                      <a:pt x="633" y="416"/>
                      <a:pt x="633" y="416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50" y="398"/>
                      <a:pt x="650" y="398"/>
                      <a:pt x="650" y="398"/>
                    </a:cubicBezTo>
                    <a:cubicBezTo>
                      <a:pt x="656" y="393"/>
                      <a:pt x="656" y="393"/>
                      <a:pt x="656" y="393"/>
                    </a:cubicBezTo>
                    <a:cubicBezTo>
                      <a:pt x="663" y="384"/>
                      <a:pt x="663" y="384"/>
                      <a:pt x="663" y="384"/>
                    </a:cubicBezTo>
                    <a:cubicBezTo>
                      <a:pt x="663" y="383"/>
                      <a:pt x="663" y="383"/>
                      <a:pt x="663" y="383"/>
                    </a:cubicBezTo>
                    <a:cubicBezTo>
                      <a:pt x="672" y="385"/>
                      <a:pt x="672" y="385"/>
                      <a:pt x="672" y="385"/>
                    </a:cubicBezTo>
                    <a:cubicBezTo>
                      <a:pt x="677" y="385"/>
                      <a:pt x="677" y="385"/>
                      <a:pt x="677" y="385"/>
                    </a:cubicBezTo>
                    <a:cubicBezTo>
                      <a:pt x="677" y="382"/>
                      <a:pt x="677" y="379"/>
                      <a:pt x="678" y="378"/>
                    </a:cubicBezTo>
                    <a:cubicBezTo>
                      <a:pt x="685" y="370"/>
                      <a:pt x="685" y="370"/>
                      <a:pt x="685" y="370"/>
                    </a:cubicBezTo>
                    <a:cubicBezTo>
                      <a:pt x="687" y="368"/>
                      <a:pt x="687" y="368"/>
                      <a:pt x="687" y="368"/>
                    </a:cubicBezTo>
                    <a:cubicBezTo>
                      <a:pt x="695" y="371"/>
                      <a:pt x="695" y="371"/>
                      <a:pt x="695" y="371"/>
                    </a:cubicBezTo>
                    <a:cubicBezTo>
                      <a:pt x="704" y="370"/>
                      <a:pt x="704" y="370"/>
                      <a:pt x="704" y="370"/>
                    </a:cubicBezTo>
                    <a:cubicBezTo>
                      <a:pt x="711" y="363"/>
                      <a:pt x="711" y="363"/>
                      <a:pt x="711" y="363"/>
                    </a:cubicBezTo>
                    <a:cubicBezTo>
                      <a:pt x="714" y="357"/>
                      <a:pt x="714" y="357"/>
                      <a:pt x="714" y="357"/>
                    </a:cubicBezTo>
                    <a:cubicBezTo>
                      <a:pt x="712" y="354"/>
                      <a:pt x="712" y="354"/>
                      <a:pt x="712" y="354"/>
                    </a:cubicBezTo>
                    <a:cubicBezTo>
                      <a:pt x="706" y="357"/>
                      <a:pt x="706" y="357"/>
                      <a:pt x="706" y="357"/>
                    </a:cubicBezTo>
                    <a:cubicBezTo>
                      <a:pt x="706" y="356"/>
                      <a:pt x="706" y="356"/>
                      <a:pt x="706" y="356"/>
                    </a:cubicBezTo>
                    <a:cubicBezTo>
                      <a:pt x="705" y="356"/>
                      <a:pt x="705" y="356"/>
                      <a:pt x="705" y="356"/>
                    </a:cubicBezTo>
                    <a:cubicBezTo>
                      <a:pt x="698" y="350"/>
                      <a:pt x="698" y="350"/>
                      <a:pt x="698" y="350"/>
                    </a:cubicBezTo>
                    <a:cubicBezTo>
                      <a:pt x="698" y="349"/>
                      <a:pt x="698" y="349"/>
                      <a:pt x="698" y="349"/>
                    </a:cubicBezTo>
                    <a:cubicBezTo>
                      <a:pt x="701" y="338"/>
                      <a:pt x="701" y="338"/>
                      <a:pt x="701" y="338"/>
                    </a:cubicBezTo>
                    <a:cubicBezTo>
                      <a:pt x="701" y="330"/>
                      <a:pt x="701" y="330"/>
                      <a:pt x="701" y="330"/>
                    </a:cubicBezTo>
                    <a:cubicBezTo>
                      <a:pt x="699" y="324"/>
                      <a:pt x="699" y="324"/>
                      <a:pt x="699" y="324"/>
                    </a:cubicBezTo>
                    <a:cubicBezTo>
                      <a:pt x="694" y="322"/>
                      <a:pt x="694" y="322"/>
                      <a:pt x="694" y="322"/>
                    </a:cubicBezTo>
                    <a:cubicBezTo>
                      <a:pt x="694" y="321"/>
                      <a:pt x="694" y="321"/>
                      <a:pt x="694" y="321"/>
                    </a:cubicBezTo>
                    <a:cubicBezTo>
                      <a:pt x="693" y="321"/>
                      <a:pt x="693" y="321"/>
                      <a:pt x="693" y="321"/>
                    </a:cubicBezTo>
                    <a:cubicBezTo>
                      <a:pt x="693" y="320"/>
                      <a:pt x="693" y="320"/>
                      <a:pt x="693" y="320"/>
                    </a:cubicBezTo>
                    <a:cubicBezTo>
                      <a:pt x="688" y="311"/>
                      <a:pt x="688" y="311"/>
                      <a:pt x="688" y="311"/>
                    </a:cubicBezTo>
                    <a:cubicBezTo>
                      <a:pt x="687" y="310"/>
                      <a:pt x="687" y="310"/>
                      <a:pt x="687" y="310"/>
                    </a:cubicBezTo>
                    <a:cubicBezTo>
                      <a:pt x="681" y="318"/>
                      <a:pt x="681" y="318"/>
                      <a:pt x="681" y="318"/>
                    </a:cubicBezTo>
                    <a:cubicBezTo>
                      <a:pt x="674" y="322"/>
                      <a:pt x="674" y="322"/>
                      <a:pt x="674" y="322"/>
                    </a:cubicBezTo>
                    <a:cubicBezTo>
                      <a:pt x="672" y="323"/>
                      <a:pt x="672" y="323"/>
                      <a:pt x="672" y="323"/>
                    </a:cubicBezTo>
                    <a:cubicBezTo>
                      <a:pt x="672" y="322"/>
                      <a:pt x="672" y="322"/>
                      <a:pt x="672" y="322"/>
                    </a:cubicBezTo>
                    <a:cubicBezTo>
                      <a:pt x="671" y="322"/>
                      <a:pt x="671" y="322"/>
                      <a:pt x="671" y="322"/>
                    </a:cubicBezTo>
                    <a:cubicBezTo>
                      <a:pt x="664" y="315"/>
                      <a:pt x="664" y="315"/>
                      <a:pt x="664" y="315"/>
                    </a:cubicBezTo>
                    <a:cubicBezTo>
                      <a:pt x="664" y="314"/>
                      <a:pt x="664" y="314"/>
                      <a:pt x="664" y="314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7" y="295"/>
                      <a:pt x="657" y="295"/>
                      <a:pt x="657" y="295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82"/>
                      <a:pt x="657" y="282"/>
                      <a:pt x="657" y="282"/>
                    </a:cubicBezTo>
                    <a:cubicBezTo>
                      <a:pt x="656" y="275"/>
                      <a:pt x="656" y="275"/>
                      <a:pt x="656" y="275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37" y="263"/>
                      <a:pt x="637" y="263"/>
                      <a:pt x="637" y="263"/>
                    </a:cubicBezTo>
                    <a:cubicBezTo>
                      <a:pt x="638" y="262"/>
                      <a:pt x="638" y="262"/>
                      <a:pt x="638" y="262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4"/>
                      <a:pt x="644" y="254"/>
                      <a:pt x="644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51" y="254"/>
                      <a:pt x="651" y="254"/>
                      <a:pt x="651" y="254"/>
                    </a:cubicBezTo>
                    <a:cubicBezTo>
                      <a:pt x="652" y="254"/>
                      <a:pt x="652" y="254"/>
                      <a:pt x="652" y="254"/>
                    </a:cubicBezTo>
                    <a:cubicBezTo>
                      <a:pt x="654" y="254"/>
                      <a:pt x="656" y="255"/>
                      <a:pt x="657" y="257"/>
                    </a:cubicBezTo>
                    <a:cubicBezTo>
                      <a:pt x="663" y="261"/>
                      <a:pt x="663" y="261"/>
                      <a:pt x="663" y="261"/>
                    </a:cubicBezTo>
                    <a:cubicBezTo>
                      <a:pt x="669" y="256"/>
                      <a:pt x="669" y="256"/>
                      <a:pt x="669" y="256"/>
                    </a:cubicBezTo>
                    <a:cubicBezTo>
                      <a:pt x="673" y="250"/>
                      <a:pt x="673" y="250"/>
                      <a:pt x="673" y="250"/>
                    </a:cubicBezTo>
                    <a:cubicBezTo>
                      <a:pt x="673" y="245"/>
                      <a:pt x="673" y="245"/>
                      <a:pt x="673" y="245"/>
                    </a:cubicBezTo>
                    <a:cubicBezTo>
                      <a:pt x="672" y="232"/>
                      <a:pt x="672" y="232"/>
                      <a:pt x="672" y="232"/>
                    </a:cubicBezTo>
                    <a:cubicBezTo>
                      <a:pt x="671" y="227"/>
                      <a:pt x="671" y="227"/>
                      <a:pt x="671" y="227"/>
                    </a:cubicBezTo>
                    <a:cubicBezTo>
                      <a:pt x="662" y="226"/>
                      <a:pt x="662" y="226"/>
                      <a:pt x="662" y="226"/>
                    </a:cubicBezTo>
                    <a:cubicBezTo>
                      <a:pt x="662" y="220"/>
                      <a:pt x="662" y="220"/>
                      <a:pt x="662" y="220"/>
                    </a:cubicBezTo>
                    <a:cubicBezTo>
                      <a:pt x="654" y="210"/>
                      <a:pt x="654" y="210"/>
                      <a:pt x="654" y="210"/>
                    </a:cubicBezTo>
                    <a:cubicBezTo>
                      <a:pt x="653" y="210"/>
                      <a:pt x="653" y="210"/>
                      <a:pt x="653" y="210"/>
                    </a:cubicBezTo>
                    <a:cubicBezTo>
                      <a:pt x="649" y="203"/>
                      <a:pt x="649" y="203"/>
                      <a:pt x="649" y="203"/>
                    </a:cubicBezTo>
                    <a:cubicBezTo>
                      <a:pt x="649" y="202"/>
                      <a:pt x="649" y="202"/>
                      <a:pt x="649" y="202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57" y="190"/>
                      <a:pt x="657" y="190"/>
                      <a:pt x="657" y="190"/>
                    </a:cubicBezTo>
                    <a:cubicBezTo>
                      <a:pt x="657" y="189"/>
                      <a:pt x="657" y="189"/>
                      <a:pt x="657" y="189"/>
                    </a:cubicBezTo>
                    <a:cubicBezTo>
                      <a:pt x="658" y="189"/>
                      <a:pt x="658" y="189"/>
                      <a:pt x="658" y="189"/>
                    </a:cubicBezTo>
                    <a:cubicBezTo>
                      <a:pt x="658" y="188"/>
                      <a:pt x="658" y="188"/>
                      <a:pt x="658" y="188"/>
                    </a:cubicBezTo>
                    <a:cubicBezTo>
                      <a:pt x="659" y="188"/>
                      <a:pt x="659" y="188"/>
                      <a:pt x="659" y="188"/>
                    </a:cubicBezTo>
                    <a:cubicBezTo>
                      <a:pt x="662" y="188"/>
                      <a:pt x="662" y="188"/>
                      <a:pt x="662" y="188"/>
                    </a:cubicBezTo>
                    <a:cubicBezTo>
                      <a:pt x="667" y="184"/>
                      <a:pt x="667" y="184"/>
                      <a:pt x="667" y="184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9" y="161"/>
                      <a:pt x="679" y="161"/>
                      <a:pt x="679" y="161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87" y="158"/>
                      <a:pt x="687" y="158"/>
                      <a:pt x="687" y="158"/>
                    </a:cubicBezTo>
                    <a:cubicBezTo>
                      <a:pt x="687" y="159"/>
                      <a:pt x="687" y="159"/>
                      <a:pt x="687" y="159"/>
                    </a:cubicBezTo>
                    <a:cubicBezTo>
                      <a:pt x="691" y="163"/>
                      <a:pt x="691" y="163"/>
                      <a:pt x="691" y="163"/>
                    </a:cubicBezTo>
                    <a:cubicBezTo>
                      <a:pt x="693" y="164"/>
                      <a:pt x="693" y="164"/>
                      <a:pt x="693" y="164"/>
                    </a:cubicBezTo>
                    <a:cubicBezTo>
                      <a:pt x="696" y="151"/>
                      <a:pt x="696" y="151"/>
                      <a:pt x="696" y="151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1"/>
                      <a:pt x="693" y="141"/>
                      <a:pt x="693" y="141"/>
                    </a:cubicBezTo>
                    <a:cubicBezTo>
                      <a:pt x="694" y="131"/>
                      <a:pt x="694" y="131"/>
                      <a:pt x="694" y="131"/>
                    </a:cubicBezTo>
                    <a:cubicBezTo>
                      <a:pt x="694" y="130"/>
                      <a:pt x="694" y="130"/>
                      <a:pt x="694" y="130"/>
                    </a:cubicBezTo>
                    <a:cubicBezTo>
                      <a:pt x="699" y="125"/>
                      <a:pt x="699" y="125"/>
                      <a:pt x="699" y="125"/>
                    </a:cubicBezTo>
                    <a:cubicBezTo>
                      <a:pt x="702" y="120"/>
                      <a:pt x="702" y="120"/>
                      <a:pt x="702" y="120"/>
                    </a:cubicBezTo>
                    <a:cubicBezTo>
                      <a:pt x="702" y="115"/>
                      <a:pt x="702" y="115"/>
                      <a:pt x="702" y="115"/>
                    </a:cubicBezTo>
                    <a:cubicBezTo>
                      <a:pt x="702" y="112"/>
                      <a:pt x="701" y="108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93"/>
                      <a:pt x="699" y="93"/>
                      <a:pt x="699" y="93"/>
                    </a:cubicBezTo>
                    <a:cubicBezTo>
                      <a:pt x="699" y="92"/>
                      <a:pt x="699" y="92"/>
                      <a:pt x="699" y="92"/>
                    </a:cubicBezTo>
                    <a:cubicBezTo>
                      <a:pt x="701" y="84"/>
                      <a:pt x="701" y="84"/>
                      <a:pt x="701" y="84"/>
                    </a:cubicBezTo>
                    <a:cubicBezTo>
                      <a:pt x="699" y="80"/>
                      <a:pt x="698" y="78"/>
                      <a:pt x="698" y="76"/>
                    </a:cubicBezTo>
                    <a:lnTo>
                      <a:pt x="69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6"/>
              <p:cNvSpPr/>
              <p:nvPr/>
            </p:nvSpPr>
            <p:spPr bwMode="auto">
              <a:xfrm rot="175386">
                <a:off x="4858386" y="1952634"/>
                <a:ext cx="2160419" cy="1843313"/>
              </a:xfrm>
              <a:custGeom>
                <a:avLst/>
                <a:gdLst>
                  <a:gd name="T0" fmla="*/ 673 w 714"/>
                  <a:gd name="T1" fmla="*/ 51 h 609"/>
                  <a:gd name="T2" fmla="*/ 632 w 714"/>
                  <a:gd name="T3" fmla="*/ 59 h 609"/>
                  <a:gd name="T4" fmla="*/ 609 w 714"/>
                  <a:gd name="T5" fmla="*/ 28 h 609"/>
                  <a:gd name="T6" fmla="*/ 584 w 714"/>
                  <a:gd name="T7" fmla="*/ 30 h 609"/>
                  <a:gd name="T8" fmla="*/ 564 w 714"/>
                  <a:gd name="T9" fmla="*/ 11 h 609"/>
                  <a:gd name="T10" fmla="*/ 570 w 714"/>
                  <a:gd name="T11" fmla="*/ 22 h 609"/>
                  <a:gd name="T12" fmla="*/ 575 w 714"/>
                  <a:gd name="T13" fmla="*/ 42 h 609"/>
                  <a:gd name="T14" fmla="*/ 553 w 714"/>
                  <a:gd name="T15" fmla="*/ 122 h 609"/>
                  <a:gd name="T16" fmla="*/ 491 w 714"/>
                  <a:gd name="T17" fmla="*/ 157 h 609"/>
                  <a:gd name="T18" fmla="*/ 522 w 714"/>
                  <a:gd name="T19" fmla="*/ 214 h 609"/>
                  <a:gd name="T20" fmla="*/ 568 w 714"/>
                  <a:gd name="T21" fmla="*/ 214 h 609"/>
                  <a:gd name="T22" fmla="*/ 509 w 714"/>
                  <a:gd name="T23" fmla="*/ 270 h 609"/>
                  <a:gd name="T24" fmla="*/ 455 w 714"/>
                  <a:gd name="T25" fmla="*/ 332 h 609"/>
                  <a:gd name="T26" fmla="*/ 393 w 714"/>
                  <a:gd name="T27" fmla="*/ 364 h 609"/>
                  <a:gd name="T28" fmla="*/ 353 w 714"/>
                  <a:gd name="T29" fmla="*/ 422 h 609"/>
                  <a:gd name="T30" fmla="*/ 215 w 714"/>
                  <a:gd name="T31" fmla="*/ 465 h 609"/>
                  <a:gd name="T32" fmla="*/ 101 w 714"/>
                  <a:gd name="T33" fmla="*/ 427 h 609"/>
                  <a:gd name="T34" fmla="*/ 1 w 714"/>
                  <a:gd name="T35" fmla="*/ 422 h 609"/>
                  <a:gd name="T36" fmla="*/ 12 w 714"/>
                  <a:gd name="T37" fmla="*/ 454 h 609"/>
                  <a:gd name="T38" fmla="*/ 23 w 714"/>
                  <a:gd name="T39" fmla="*/ 494 h 609"/>
                  <a:gd name="T40" fmla="*/ 69 w 714"/>
                  <a:gd name="T41" fmla="*/ 483 h 609"/>
                  <a:gd name="T42" fmla="*/ 69 w 714"/>
                  <a:gd name="T43" fmla="*/ 522 h 609"/>
                  <a:gd name="T44" fmla="*/ 95 w 714"/>
                  <a:gd name="T45" fmla="*/ 541 h 609"/>
                  <a:gd name="T46" fmla="*/ 109 w 714"/>
                  <a:gd name="T47" fmla="*/ 559 h 609"/>
                  <a:gd name="T48" fmla="*/ 121 w 714"/>
                  <a:gd name="T49" fmla="*/ 556 h 609"/>
                  <a:gd name="T50" fmla="*/ 180 w 714"/>
                  <a:gd name="T51" fmla="*/ 535 h 609"/>
                  <a:gd name="T52" fmla="*/ 191 w 714"/>
                  <a:gd name="T53" fmla="*/ 562 h 609"/>
                  <a:gd name="T54" fmla="*/ 167 w 714"/>
                  <a:gd name="T55" fmla="*/ 581 h 609"/>
                  <a:gd name="T56" fmla="*/ 209 w 714"/>
                  <a:gd name="T57" fmla="*/ 605 h 609"/>
                  <a:gd name="T58" fmla="*/ 237 w 714"/>
                  <a:gd name="T59" fmla="*/ 553 h 609"/>
                  <a:gd name="T60" fmla="*/ 261 w 714"/>
                  <a:gd name="T61" fmla="*/ 546 h 609"/>
                  <a:gd name="T62" fmla="*/ 270 w 714"/>
                  <a:gd name="T63" fmla="*/ 590 h 609"/>
                  <a:gd name="T64" fmla="*/ 307 w 714"/>
                  <a:gd name="T65" fmla="*/ 608 h 609"/>
                  <a:gd name="T66" fmla="*/ 333 w 714"/>
                  <a:gd name="T67" fmla="*/ 564 h 609"/>
                  <a:gd name="T68" fmla="*/ 367 w 714"/>
                  <a:gd name="T69" fmla="*/ 538 h 609"/>
                  <a:gd name="T70" fmla="*/ 377 w 714"/>
                  <a:gd name="T71" fmla="*/ 533 h 609"/>
                  <a:gd name="T72" fmla="*/ 403 w 714"/>
                  <a:gd name="T73" fmla="*/ 526 h 609"/>
                  <a:gd name="T74" fmla="*/ 425 w 714"/>
                  <a:gd name="T75" fmla="*/ 503 h 609"/>
                  <a:gd name="T76" fmla="*/ 457 w 714"/>
                  <a:gd name="T77" fmla="*/ 492 h 609"/>
                  <a:gd name="T78" fmla="*/ 456 w 714"/>
                  <a:gd name="T79" fmla="*/ 462 h 609"/>
                  <a:gd name="T80" fmla="*/ 479 w 714"/>
                  <a:gd name="T81" fmla="*/ 420 h 609"/>
                  <a:gd name="T82" fmla="*/ 494 w 714"/>
                  <a:gd name="T83" fmla="*/ 448 h 609"/>
                  <a:gd name="T84" fmla="*/ 506 w 714"/>
                  <a:gd name="T85" fmla="*/ 432 h 609"/>
                  <a:gd name="T86" fmla="*/ 537 w 714"/>
                  <a:gd name="T87" fmla="*/ 403 h 609"/>
                  <a:gd name="T88" fmla="*/ 562 w 714"/>
                  <a:gd name="T89" fmla="*/ 398 h 609"/>
                  <a:gd name="T90" fmla="*/ 572 w 714"/>
                  <a:gd name="T91" fmla="*/ 417 h 609"/>
                  <a:gd name="T92" fmla="*/ 601 w 714"/>
                  <a:gd name="T93" fmla="*/ 444 h 609"/>
                  <a:gd name="T94" fmla="*/ 613 w 714"/>
                  <a:gd name="T95" fmla="*/ 436 h 609"/>
                  <a:gd name="T96" fmla="*/ 633 w 714"/>
                  <a:gd name="T97" fmla="*/ 416 h 609"/>
                  <a:gd name="T98" fmla="*/ 677 w 714"/>
                  <a:gd name="T99" fmla="*/ 385 h 609"/>
                  <a:gd name="T100" fmla="*/ 712 w 714"/>
                  <a:gd name="T101" fmla="*/ 354 h 609"/>
                  <a:gd name="T102" fmla="*/ 699 w 714"/>
                  <a:gd name="T103" fmla="*/ 324 h 609"/>
                  <a:gd name="T104" fmla="*/ 674 w 714"/>
                  <a:gd name="T105" fmla="*/ 322 h 609"/>
                  <a:gd name="T106" fmla="*/ 657 w 714"/>
                  <a:gd name="T107" fmla="*/ 295 h 609"/>
                  <a:gd name="T108" fmla="*/ 637 w 714"/>
                  <a:gd name="T109" fmla="*/ 263 h 609"/>
                  <a:gd name="T110" fmla="*/ 652 w 714"/>
                  <a:gd name="T111" fmla="*/ 254 h 609"/>
                  <a:gd name="T112" fmla="*/ 662 w 714"/>
                  <a:gd name="T113" fmla="*/ 226 h 609"/>
                  <a:gd name="T114" fmla="*/ 657 w 714"/>
                  <a:gd name="T115" fmla="*/ 190 h 609"/>
                  <a:gd name="T116" fmla="*/ 672 w 714"/>
                  <a:gd name="T117" fmla="*/ 168 h 609"/>
                  <a:gd name="T118" fmla="*/ 691 w 714"/>
                  <a:gd name="T119" fmla="*/ 163 h 609"/>
                  <a:gd name="T120" fmla="*/ 699 w 714"/>
                  <a:gd name="T121" fmla="*/ 125 h 609"/>
                  <a:gd name="T122" fmla="*/ 701 w 714"/>
                  <a:gd name="T123" fmla="*/ 84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4" h="609">
                    <a:moveTo>
                      <a:pt x="699" y="64"/>
                    </a:moveTo>
                    <a:cubicBezTo>
                      <a:pt x="697" y="56"/>
                      <a:pt x="697" y="56"/>
                      <a:pt x="697" y="56"/>
                    </a:cubicBezTo>
                    <a:cubicBezTo>
                      <a:pt x="689" y="43"/>
                      <a:pt x="689" y="43"/>
                      <a:pt x="689" y="43"/>
                    </a:cubicBezTo>
                    <a:cubicBezTo>
                      <a:pt x="683" y="40"/>
                      <a:pt x="683" y="40"/>
                      <a:pt x="683" y="40"/>
                    </a:cubicBezTo>
                    <a:cubicBezTo>
                      <a:pt x="677" y="43"/>
                      <a:pt x="677" y="43"/>
                      <a:pt x="677" y="43"/>
                    </a:cubicBezTo>
                    <a:cubicBezTo>
                      <a:pt x="674" y="50"/>
                      <a:pt x="674" y="50"/>
                      <a:pt x="674" y="50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2" y="51"/>
                      <a:pt x="672" y="51"/>
                      <a:pt x="672" y="51"/>
                    </a:cubicBezTo>
                    <a:cubicBezTo>
                      <a:pt x="661" y="53"/>
                      <a:pt x="661" y="53"/>
                      <a:pt x="661" y="53"/>
                    </a:cubicBezTo>
                    <a:cubicBezTo>
                      <a:pt x="660" y="54"/>
                      <a:pt x="659" y="54"/>
                      <a:pt x="658" y="56"/>
                    </a:cubicBezTo>
                    <a:cubicBezTo>
                      <a:pt x="655" y="58"/>
                      <a:pt x="655" y="58"/>
                      <a:pt x="655" y="58"/>
                    </a:cubicBezTo>
                    <a:cubicBezTo>
                      <a:pt x="649" y="63"/>
                      <a:pt x="649" y="63"/>
                      <a:pt x="649" y="63"/>
                    </a:cubicBezTo>
                    <a:cubicBezTo>
                      <a:pt x="648" y="64"/>
                      <a:pt x="648" y="64"/>
                      <a:pt x="648" y="64"/>
                    </a:cubicBezTo>
                    <a:cubicBezTo>
                      <a:pt x="643" y="65"/>
                      <a:pt x="643" y="65"/>
                      <a:pt x="643" y="65"/>
                    </a:cubicBezTo>
                    <a:cubicBezTo>
                      <a:pt x="640" y="64"/>
                      <a:pt x="637" y="62"/>
                      <a:pt x="632" y="59"/>
                    </a:cubicBezTo>
                    <a:cubicBezTo>
                      <a:pt x="631" y="58"/>
                      <a:pt x="631" y="58"/>
                      <a:pt x="631" y="58"/>
                    </a:cubicBezTo>
                    <a:cubicBezTo>
                      <a:pt x="623" y="50"/>
                      <a:pt x="619" y="45"/>
                      <a:pt x="619" y="42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0"/>
                      <a:pt x="619" y="30"/>
                      <a:pt x="619" y="30"/>
                    </a:cubicBezTo>
                    <a:cubicBezTo>
                      <a:pt x="621" y="28"/>
                      <a:pt x="621" y="28"/>
                      <a:pt x="621" y="28"/>
                    </a:cubicBezTo>
                    <a:cubicBezTo>
                      <a:pt x="609" y="24"/>
                      <a:pt x="609" y="24"/>
                      <a:pt x="609" y="24"/>
                    </a:cubicBezTo>
                    <a:cubicBezTo>
                      <a:pt x="609" y="28"/>
                      <a:pt x="609" y="28"/>
                      <a:pt x="609" y="28"/>
                    </a:cubicBezTo>
                    <a:cubicBezTo>
                      <a:pt x="609" y="30"/>
                      <a:pt x="607" y="31"/>
                      <a:pt x="605" y="32"/>
                    </a:cubicBezTo>
                    <a:cubicBezTo>
                      <a:pt x="601" y="34"/>
                      <a:pt x="601" y="34"/>
                      <a:pt x="601" y="34"/>
                    </a:cubicBezTo>
                    <a:cubicBezTo>
                      <a:pt x="600" y="34"/>
                      <a:pt x="600" y="34"/>
                      <a:pt x="600" y="34"/>
                    </a:cubicBezTo>
                    <a:cubicBezTo>
                      <a:pt x="600" y="33"/>
                      <a:pt x="600" y="33"/>
                      <a:pt x="600" y="33"/>
                    </a:cubicBezTo>
                    <a:cubicBezTo>
                      <a:pt x="594" y="32"/>
                      <a:pt x="594" y="32"/>
                      <a:pt x="594" y="32"/>
                    </a:cubicBezTo>
                    <a:cubicBezTo>
                      <a:pt x="595" y="36"/>
                      <a:pt x="595" y="36"/>
                      <a:pt x="595" y="36"/>
                    </a:cubicBezTo>
                    <a:cubicBezTo>
                      <a:pt x="585" y="30"/>
                      <a:pt x="585" y="30"/>
                      <a:pt x="585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2" y="25"/>
                      <a:pt x="581" y="20"/>
                      <a:pt x="581" y="16"/>
                    </a:cubicBezTo>
                    <a:cubicBezTo>
                      <a:pt x="581" y="12"/>
                      <a:pt x="582" y="9"/>
                      <a:pt x="583" y="8"/>
                    </a:cubicBezTo>
                    <a:cubicBezTo>
                      <a:pt x="586" y="3"/>
                      <a:pt x="586" y="3"/>
                      <a:pt x="586" y="3"/>
                    </a:cubicBezTo>
                    <a:cubicBezTo>
                      <a:pt x="585" y="0"/>
                      <a:pt x="585" y="0"/>
                      <a:pt x="585" y="0"/>
                    </a:cubicBezTo>
                    <a:cubicBezTo>
                      <a:pt x="575" y="1"/>
                      <a:pt x="575" y="1"/>
                      <a:pt x="575" y="1"/>
                    </a:cubicBezTo>
                    <a:cubicBezTo>
                      <a:pt x="569" y="2"/>
                      <a:pt x="566" y="5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58" y="20"/>
                      <a:pt x="558" y="20"/>
                      <a:pt x="558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70" y="22"/>
                      <a:pt x="570" y="22"/>
                      <a:pt x="570" y="22"/>
                    </a:cubicBezTo>
                    <a:cubicBezTo>
                      <a:pt x="571" y="22"/>
                      <a:pt x="571" y="22"/>
                      <a:pt x="571" y="22"/>
                    </a:cubicBezTo>
                    <a:cubicBezTo>
                      <a:pt x="571" y="23"/>
                      <a:pt x="571" y="23"/>
                      <a:pt x="571" y="23"/>
                    </a:cubicBezTo>
                    <a:cubicBezTo>
                      <a:pt x="571" y="24"/>
                      <a:pt x="571" y="24"/>
                      <a:pt x="571" y="24"/>
                    </a:cubicBezTo>
                    <a:cubicBezTo>
                      <a:pt x="572" y="32"/>
                      <a:pt x="572" y="32"/>
                      <a:pt x="572" y="32"/>
                    </a:cubicBezTo>
                    <a:cubicBezTo>
                      <a:pt x="575" y="40"/>
                      <a:pt x="575" y="40"/>
                      <a:pt x="575" y="40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2"/>
                      <a:pt x="575" y="42"/>
                      <a:pt x="575" y="42"/>
                    </a:cubicBezTo>
                    <a:cubicBezTo>
                      <a:pt x="561" y="68"/>
                      <a:pt x="561" y="68"/>
                      <a:pt x="561" y="68"/>
                    </a:cubicBezTo>
                    <a:cubicBezTo>
                      <a:pt x="559" y="71"/>
                      <a:pt x="558" y="81"/>
                      <a:pt x="557" y="95"/>
                    </a:cubicBezTo>
                    <a:cubicBezTo>
                      <a:pt x="557" y="96"/>
                      <a:pt x="557" y="96"/>
                      <a:pt x="557" y="96"/>
                    </a:cubicBezTo>
                    <a:cubicBezTo>
                      <a:pt x="552" y="106"/>
                      <a:pt x="552" y="106"/>
                      <a:pt x="552" y="106"/>
                    </a:cubicBezTo>
                    <a:cubicBezTo>
                      <a:pt x="555" y="110"/>
                      <a:pt x="555" y="110"/>
                      <a:pt x="555" y="110"/>
                    </a:cubicBezTo>
                    <a:cubicBezTo>
                      <a:pt x="555" y="111"/>
                      <a:pt x="555" y="111"/>
                      <a:pt x="555" y="111"/>
                    </a:cubicBezTo>
                    <a:cubicBezTo>
                      <a:pt x="556" y="117"/>
                      <a:pt x="555" y="121"/>
                      <a:pt x="554" y="122"/>
                    </a:cubicBezTo>
                    <a:cubicBezTo>
                      <a:pt x="553" y="122"/>
                      <a:pt x="553" y="122"/>
                      <a:pt x="553" y="122"/>
                    </a:cubicBezTo>
                    <a:cubicBezTo>
                      <a:pt x="550" y="124"/>
                      <a:pt x="541" y="133"/>
                      <a:pt x="526" y="151"/>
                    </a:cubicBezTo>
                    <a:cubicBezTo>
                      <a:pt x="525" y="152"/>
                      <a:pt x="525" y="152"/>
                      <a:pt x="525" y="152"/>
                    </a:cubicBezTo>
                    <a:cubicBezTo>
                      <a:pt x="524" y="152"/>
                      <a:pt x="524" y="152"/>
                      <a:pt x="524" y="152"/>
                    </a:cubicBezTo>
                    <a:cubicBezTo>
                      <a:pt x="523" y="151"/>
                      <a:pt x="523" y="151"/>
                      <a:pt x="523" y="151"/>
                    </a:cubicBezTo>
                    <a:cubicBezTo>
                      <a:pt x="517" y="148"/>
                      <a:pt x="513" y="144"/>
                      <a:pt x="510" y="141"/>
                    </a:cubicBezTo>
                    <a:cubicBezTo>
                      <a:pt x="507" y="140"/>
                      <a:pt x="501" y="138"/>
                      <a:pt x="491" y="138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83" y="192"/>
                      <a:pt x="483" y="192"/>
                      <a:pt x="483" y="192"/>
                    </a:cubicBezTo>
                    <a:cubicBezTo>
                      <a:pt x="482" y="196"/>
                      <a:pt x="481" y="204"/>
                      <a:pt x="481" y="216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4"/>
                      <a:pt x="487" y="214"/>
                      <a:pt x="487" y="214"/>
                    </a:cubicBezTo>
                    <a:cubicBezTo>
                      <a:pt x="497" y="210"/>
                      <a:pt x="497" y="210"/>
                      <a:pt x="497" y="210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5" y="210"/>
                      <a:pt x="525" y="210"/>
                      <a:pt x="525" y="210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30" y="203"/>
                      <a:pt x="530" y="203"/>
                      <a:pt x="530" y="203"/>
                    </a:cubicBezTo>
                    <a:cubicBezTo>
                      <a:pt x="540" y="201"/>
                      <a:pt x="540" y="201"/>
                      <a:pt x="540" y="201"/>
                    </a:cubicBezTo>
                    <a:cubicBezTo>
                      <a:pt x="553" y="200"/>
                      <a:pt x="553" y="200"/>
                      <a:pt x="553" y="200"/>
                    </a:cubicBezTo>
                    <a:cubicBezTo>
                      <a:pt x="557" y="201"/>
                      <a:pt x="562" y="206"/>
                      <a:pt x="568" y="214"/>
                    </a:cubicBezTo>
                    <a:cubicBezTo>
                      <a:pt x="584" y="222"/>
                      <a:pt x="593" y="230"/>
                      <a:pt x="595" y="236"/>
                    </a:cubicBezTo>
                    <a:cubicBezTo>
                      <a:pt x="596" y="239"/>
                      <a:pt x="596" y="242"/>
                      <a:pt x="595" y="244"/>
                    </a:cubicBezTo>
                    <a:cubicBezTo>
                      <a:pt x="593" y="247"/>
                      <a:pt x="591" y="249"/>
                      <a:pt x="587" y="249"/>
                    </a:cubicBezTo>
                    <a:cubicBezTo>
                      <a:pt x="586" y="249"/>
                      <a:pt x="586" y="249"/>
                      <a:pt x="586" y="249"/>
                    </a:cubicBezTo>
                    <a:cubicBezTo>
                      <a:pt x="567" y="248"/>
                      <a:pt x="555" y="248"/>
                      <a:pt x="551" y="250"/>
                    </a:cubicBezTo>
                    <a:cubicBezTo>
                      <a:pt x="542" y="256"/>
                      <a:pt x="542" y="256"/>
                      <a:pt x="542" y="256"/>
                    </a:cubicBezTo>
                    <a:cubicBezTo>
                      <a:pt x="530" y="265"/>
                      <a:pt x="522" y="269"/>
                      <a:pt x="517" y="269"/>
                    </a:cubicBezTo>
                    <a:cubicBezTo>
                      <a:pt x="509" y="270"/>
                      <a:pt x="509" y="270"/>
                      <a:pt x="509" y="270"/>
                    </a:cubicBezTo>
                    <a:cubicBezTo>
                      <a:pt x="505" y="290"/>
                      <a:pt x="505" y="290"/>
                      <a:pt x="505" y="290"/>
                    </a:cubicBezTo>
                    <a:cubicBezTo>
                      <a:pt x="503" y="296"/>
                      <a:pt x="501" y="300"/>
                      <a:pt x="498" y="303"/>
                    </a:cubicBezTo>
                    <a:cubicBezTo>
                      <a:pt x="495" y="306"/>
                      <a:pt x="490" y="308"/>
                      <a:pt x="483" y="310"/>
                    </a:cubicBezTo>
                    <a:cubicBezTo>
                      <a:pt x="476" y="311"/>
                      <a:pt x="469" y="314"/>
                      <a:pt x="463" y="317"/>
                    </a:cubicBezTo>
                    <a:cubicBezTo>
                      <a:pt x="457" y="332"/>
                      <a:pt x="457" y="332"/>
                      <a:pt x="457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5" y="332"/>
                      <a:pt x="455" y="332"/>
                      <a:pt x="455" y="332"/>
                    </a:cubicBezTo>
                    <a:cubicBezTo>
                      <a:pt x="437" y="340"/>
                      <a:pt x="437" y="340"/>
                      <a:pt x="437" y="340"/>
                    </a:cubicBezTo>
                    <a:cubicBezTo>
                      <a:pt x="436" y="340"/>
                      <a:pt x="436" y="340"/>
                      <a:pt x="436" y="340"/>
                    </a:cubicBezTo>
                    <a:cubicBezTo>
                      <a:pt x="427" y="338"/>
                      <a:pt x="427" y="338"/>
                      <a:pt x="427" y="338"/>
                    </a:cubicBezTo>
                    <a:cubicBezTo>
                      <a:pt x="419" y="336"/>
                      <a:pt x="414" y="334"/>
                      <a:pt x="410" y="332"/>
                    </a:cubicBezTo>
                    <a:cubicBezTo>
                      <a:pt x="405" y="330"/>
                      <a:pt x="400" y="329"/>
                      <a:pt x="395" y="331"/>
                    </a:cubicBezTo>
                    <a:cubicBezTo>
                      <a:pt x="390" y="338"/>
                      <a:pt x="387" y="346"/>
                      <a:pt x="388" y="355"/>
                    </a:cubicBezTo>
                    <a:cubicBezTo>
                      <a:pt x="388" y="360"/>
                      <a:pt x="389" y="363"/>
                      <a:pt x="391" y="364"/>
                    </a:cubicBezTo>
                    <a:cubicBezTo>
                      <a:pt x="393" y="364"/>
                      <a:pt x="393" y="364"/>
                      <a:pt x="393" y="364"/>
                    </a:cubicBezTo>
                    <a:cubicBezTo>
                      <a:pt x="397" y="362"/>
                      <a:pt x="397" y="362"/>
                      <a:pt x="397" y="362"/>
                    </a:cubicBezTo>
                    <a:cubicBezTo>
                      <a:pt x="397" y="374"/>
                      <a:pt x="397" y="374"/>
                      <a:pt x="397" y="374"/>
                    </a:cubicBezTo>
                    <a:cubicBezTo>
                      <a:pt x="397" y="379"/>
                      <a:pt x="396" y="382"/>
                      <a:pt x="393" y="384"/>
                    </a:cubicBezTo>
                    <a:cubicBezTo>
                      <a:pt x="391" y="386"/>
                      <a:pt x="387" y="388"/>
                      <a:pt x="382" y="389"/>
                    </a:cubicBezTo>
                    <a:cubicBezTo>
                      <a:pt x="379" y="390"/>
                      <a:pt x="379" y="390"/>
                      <a:pt x="379" y="390"/>
                    </a:cubicBezTo>
                    <a:cubicBezTo>
                      <a:pt x="375" y="392"/>
                      <a:pt x="366" y="402"/>
                      <a:pt x="354" y="422"/>
                    </a:cubicBezTo>
                    <a:cubicBezTo>
                      <a:pt x="354" y="422"/>
                      <a:pt x="354" y="422"/>
                      <a:pt x="354" y="422"/>
                    </a:cubicBezTo>
                    <a:cubicBezTo>
                      <a:pt x="353" y="422"/>
                      <a:pt x="353" y="422"/>
                      <a:pt x="353" y="422"/>
                    </a:cubicBezTo>
                    <a:cubicBezTo>
                      <a:pt x="341" y="430"/>
                      <a:pt x="341" y="430"/>
                      <a:pt x="341" y="430"/>
                    </a:cubicBezTo>
                    <a:cubicBezTo>
                      <a:pt x="343" y="430"/>
                      <a:pt x="345" y="430"/>
                      <a:pt x="344" y="432"/>
                    </a:cubicBezTo>
                    <a:cubicBezTo>
                      <a:pt x="344" y="434"/>
                      <a:pt x="343" y="434"/>
                      <a:pt x="339" y="434"/>
                    </a:cubicBezTo>
                    <a:cubicBezTo>
                      <a:pt x="305" y="434"/>
                      <a:pt x="305" y="434"/>
                      <a:pt x="305" y="434"/>
                    </a:cubicBezTo>
                    <a:cubicBezTo>
                      <a:pt x="267" y="432"/>
                      <a:pt x="238" y="443"/>
                      <a:pt x="217" y="464"/>
                    </a:cubicBezTo>
                    <a:cubicBezTo>
                      <a:pt x="216" y="465"/>
                      <a:pt x="216" y="465"/>
                      <a:pt x="216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01" y="467"/>
                      <a:pt x="201" y="467"/>
                      <a:pt x="201" y="467"/>
                    </a:cubicBezTo>
                    <a:cubicBezTo>
                      <a:pt x="200" y="467"/>
                      <a:pt x="200" y="467"/>
                      <a:pt x="200" y="467"/>
                    </a:cubicBezTo>
                    <a:cubicBezTo>
                      <a:pt x="199" y="467"/>
                      <a:pt x="199" y="467"/>
                      <a:pt x="199" y="467"/>
                    </a:cubicBezTo>
                    <a:cubicBezTo>
                      <a:pt x="195" y="458"/>
                      <a:pt x="195" y="458"/>
                      <a:pt x="195" y="458"/>
                    </a:cubicBezTo>
                    <a:cubicBezTo>
                      <a:pt x="181" y="461"/>
                      <a:pt x="181" y="461"/>
                      <a:pt x="181" y="461"/>
                    </a:cubicBezTo>
                    <a:cubicBezTo>
                      <a:pt x="173" y="462"/>
                      <a:pt x="163" y="460"/>
                      <a:pt x="152" y="454"/>
                    </a:cubicBezTo>
                    <a:cubicBezTo>
                      <a:pt x="142" y="450"/>
                      <a:pt x="133" y="444"/>
                      <a:pt x="123" y="436"/>
                    </a:cubicBezTo>
                    <a:cubicBezTo>
                      <a:pt x="117" y="432"/>
                      <a:pt x="110" y="428"/>
                      <a:pt x="101" y="427"/>
                    </a:cubicBezTo>
                    <a:cubicBezTo>
                      <a:pt x="88" y="426"/>
                      <a:pt x="88" y="426"/>
                      <a:pt x="88" y="426"/>
                    </a:cubicBezTo>
                    <a:cubicBezTo>
                      <a:pt x="74" y="428"/>
                      <a:pt x="74" y="428"/>
                      <a:pt x="74" y="428"/>
                    </a:cubicBezTo>
                    <a:cubicBezTo>
                      <a:pt x="63" y="429"/>
                      <a:pt x="53" y="429"/>
                      <a:pt x="43" y="428"/>
                    </a:cubicBezTo>
                    <a:cubicBezTo>
                      <a:pt x="32" y="428"/>
                      <a:pt x="18" y="424"/>
                      <a:pt x="1" y="419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5" y="434"/>
                      <a:pt x="5" y="434"/>
                      <a:pt x="5" y="434"/>
                    </a:cubicBezTo>
                    <a:cubicBezTo>
                      <a:pt x="13" y="444"/>
                      <a:pt x="13" y="444"/>
                      <a:pt x="13" y="444"/>
                    </a:cubicBezTo>
                    <a:cubicBezTo>
                      <a:pt x="14" y="446"/>
                      <a:pt x="14" y="446"/>
                      <a:pt x="14" y="446"/>
                    </a:cubicBezTo>
                    <a:cubicBezTo>
                      <a:pt x="12" y="453"/>
                      <a:pt x="12" y="453"/>
                      <a:pt x="12" y="453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7" y="460"/>
                      <a:pt x="7" y="460"/>
                      <a:pt x="7" y="460"/>
                    </a:cubicBezTo>
                    <a:cubicBezTo>
                      <a:pt x="12" y="465"/>
                      <a:pt x="12" y="465"/>
                      <a:pt x="12" y="465"/>
                    </a:cubicBezTo>
                    <a:cubicBezTo>
                      <a:pt x="14" y="467"/>
                      <a:pt x="15" y="469"/>
                      <a:pt x="15" y="470"/>
                    </a:cubicBezTo>
                    <a:cubicBezTo>
                      <a:pt x="17" y="478"/>
                      <a:pt x="17" y="478"/>
                      <a:pt x="17" y="478"/>
                    </a:cubicBezTo>
                    <a:cubicBezTo>
                      <a:pt x="23" y="484"/>
                      <a:pt x="23" y="484"/>
                      <a:pt x="23" y="484"/>
                    </a:cubicBezTo>
                    <a:cubicBezTo>
                      <a:pt x="23" y="485"/>
                      <a:pt x="23" y="485"/>
                      <a:pt x="23" y="485"/>
                    </a:cubicBezTo>
                    <a:cubicBezTo>
                      <a:pt x="23" y="490"/>
                      <a:pt x="23" y="490"/>
                      <a:pt x="23" y="490"/>
                    </a:cubicBezTo>
                    <a:cubicBezTo>
                      <a:pt x="23" y="494"/>
                      <a:pt x="23" y="494"/>
                      <a:pt x="23" y="494"/>
                    </a:cubicBezTo>
                    <a:cubicBezTo>
                      <a:pt x="27" y="497"/>
                      <a:pt x="27" y="497"/>
                      <a:pt x="27" y="497"/>
                    </a:cubicBezTo>
                    <a:cubicBezTo>
                      <a:pt x="29" y="496"/>
                      <a:pt x="29" y="496"/>
                      <a:pt x="29" y="496"/>
                    </a:cubicBezTo>
                    <a:cubicBezTo>
                      <a:pt x="30" y="495"/>
                      <a:pt x="30" y="495"/>
                      <a:pt x="30" y="495"/>
                    </a:cubicBezTo>
                    <a:cubicBezTo>
                      <a:pt x="31" y="492"/>
                      <a:pt x="33" y="490"/>
                      <a:pt x="36" y="490"/>
                    </a:cubicBezTo>
                    <a:cubicBezTo>
                      <a:pt x="39" y="488"/>
                      <a:pt x="39" y="488"/>
                      <a:pt x="39" y="488"/>
                    </a:cubicBezTo>
                    <a:cubicBezTo>
                      <a:pt x="60" y="486"/>
                      <a:pt x="60" y="486"/>
                      <a:pt x="60" y="486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71" y="482"/>
                      <a:pt x="71" y="482"/>
                      <a:pt x="71" y="48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6" y="494"/>
                      <a:pt x="75" y="496"/>
                      <a:pt x="74" y="498"/>
                    </a:cubicBezTo>
                    <a:cubicBezTo>
                      <a:pt x="63" y="514"/>
                      <a:pt x="63" y="514"/>
                      <a:pt x="63" y="514"/>
                    </a:cubicBezTo>
                    <a:cubicBezTo>
                      <a:pt x="63" y="517"/>
                      <a:pt x="63" y="517"/>
                      <a:pt x="63" y="517"/>
                    </a:cubicBezTo>
                    <a:cubicBezTo>
                      <a:pt x="69" y="522"/>
                      <a:pt x="69" y="522"/>
                      <a:pt x="69" y="522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7" y="529"/>
                      <a:pt x="79" y="531"/>
                      <a:pt x="81" y="532"/>
                    </a:cubicBezTo>
                    <a:cubicBezTo>
                      <a:pt x="84" y="532"/>
                      <a:pt x="87" y="535"/>
                      <a:pt x="89" y="538"/>
                    </a:cubicBezTo>
                    <a:cubicBezTo>
                      <a:pt x="89" y="539"/>
                      <a:pt x="89" y="539"/>
                      <a:pt x="89" y="539"/>
                    </a:cubicBezTo>
                    <a:cubicBezTo>
                      <a:pt x="93" y="541"/>
                      <a:pt x="93" y="541"/>
                      <a:pt x="93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7" y="550"/>
                      <a:pt x="97" y="550"/>
                      <a:pt x="97" y="550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8" y="558"/>
                      <a:pt x="108" y="558"/>
                      <a:pt x="108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9"/>
                      <a:pt x="109" y="559"/>
                      <a:pt x="109" y="559"/>
                    </a:cubicBezTo>
                    <a:cubicBezTo>
                      <a:pt x="110" y="560"/>
                      <a:pt x="110" y="560"/>
                      <a:pt x="110" y="560"/>
                    </a:cubicBezTo>
                    <a:cubicBezTo>
                      <a:pt x="113" y="565"/>
                      <a:pt x="113" y="565"/>
                      <a:pt x="113" y="565"/>
                    </a:cubicBezTo>
                    <a:cubicBezTo>
                      <a:pt x="121" y="568"/>
                      <a:pt x="121" y="568"/>
                      <a:pt x="121" y="568"/>
                    </a:cubicBezTo>
                    <a:cubicBezTo>
                      <a:pt x="126" y="565"/>
                      <a:pt x="126" y="565"/>
                      <a:pt x="126" y="565"/>
                    </a:cubicBezTo>
                    <a:cubicBezTo>
                      <a:pt x="125" y="562"/>
                      <a:pt x="125" y="562"/>
                      <a:pt x="125" y="562"/>
                    </a:cubicBezTo>
                    <a:cubicBezTo>
                      <a:pt x="120" y="557"/>
                      <a:pt x="120" y="557"/>
                      <a:pt x="120" y="557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5" y="547"/>
                      <a:pt x="125" y="547"/>
                      <a:pt x="125" y="547"/>
                    </a:cubicBezTo>
                    <a:cubicBezTo>
                      <a:pt x="135" y="547"/>
                      <a:pt x="135" y="547"/>
                      <a:pt x="135" y="547"/>
                    </a:cubicBezTo>
                    <a:cubicBezTo>
                      <a:pt x="135" y="548"/>
                      <a:pt x="135" y="548"/>
                      <a:pt x="135" y="548"/>
                    </a:cubicBezTo>
                    <a:cubicBezTo>
                      <a:pt x="149" y="552"/>
                      <a:pt x="149" y="552"/>
                      <a:pt x="149" y="552"/>
                    </a:cubicBezTo>
                    <a:cubicBezTo>
                      <a:pt x="157" y="551"/>
                      <a:pt x="157" y="551"/>
                      <a:pt x="157" y="551"/>
                    </a:cubicBezTo>
                    <a:cubicBezTo>
                      <a:pt x="163" y="546"/>
                      <a:pt x="163" y="546"/>
                      <a:pt x="163" y="546"/>
                    </a:cubicBezTo>
                    <a:cubicBezTo>
                      <a:pt x="169" y="537"/>
                      <a:pt x="174" y="534"/>
                      <a:pt x="177" y="536"/>
                    </a:cubicBezTo>
                    <a:cubicBezTo>
                      <a:pt x="180" y="535"/>
                      <a:pt x="180" y="535"/>
                      <a:pt x="180" y="535"/>
                    </a:cubicBezTo>
                    <a:cubicBezTo>
                      <a:pt x="183" y="535"/>
                      <a:pt x="185" y="536"/>
                      <a:pt x="187" y="536"/>
                    </a:cubicBezTo>
                    <a:cubicBezTo>
                      <a:pt x="187" y="537"/>
                      <a:pt x="187" y="538"/>
                      <a:pt x="187" y="538"/>
                    </a:cubicBezTo>
                    <a:cubicBezTo>
                      <a:pt x="187" y="540"/>
                      <a:pt x="189" y="543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3" y="554"/>
                      <a:pt x="193" y="554"/>
                      <a:pt x="193" y="554"/>
                    </a:cubicBezTo>
                    <a:cubicBezTo>
                      <a:pt x="193" y="555"/>
                      <a:pt x="193" y="555"/>
                      <a:pt x="193" y="555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84" y="570"/>
                      <a:pt x="184" y="570"/>
                      <a:pt x="184" y="570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69" y="577"/>
                      <a:pt x="169" y="577"/>
                      <a:pt x="169" y="577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65" y="593"/>
                      <a:pt x="165" y="593"/>
                      <a:pt x="165" y="593"/>
                    </a:cubicBezTo>
                    <a:cubicBezTo>
                      <a:pt x="166" y="598"/>
                      <a:pt x="166" y="598"/>
                      <a:pt x="166" y="598"/>
                    </a:cubicBezTo>
                    <a:cubicBezTo>
                      <a:pt x="170" y="604"/>
                      <a:pt x="170" y="604"/>
                      <a:pt x="170" y="604"/>
                    </a:cubicBezTo>
                    <a:cubicBezTo>
                      <a:pt x="171" y="606"/>
                      <a:pt x="171" y="606"/>
                      <a:pt x="171" y="606"/>
                    </a:cubicBezTo>
                    <a:cubicBezTo>
                      <a:pt x="176" y="609"/>
                      <a:pt x="176" y="609"/>
                      <a:pt x="176" y="609"/>
                    </a:cubicBezTo>
                    <a:cubicBezTo>
                      <a:pt x="193" y="609"/>
                      <a:pt x="193" y="609"/>
                      <a:pt x="193" y="609"/>
                    </a:cubicBezTo>
                    <a:cubicBezTo>
                      <a:pt x="207" y="607"/>
                      <a:pt x="207" y="607"/>
                      <a:pt x="207" y="607"/>
                    </a:cubicBezTo>
                    <a:cubicBezTo>
                      <a:pt x="209" y="605"/>
                      <a:pt x="209" y="605"/>
                      <a:pt x="209" y="605"/>
                    </a:cubicBezTo>
                    <a:cubicBezTo>
                      <a:pt x="211" y="602"/>
                      <a:pt x="213" y="602"/>
                      <a:pt x="214" y="602"/>
                    </a:cubicBezTo>
                    <a:cubicBezTo>
                      <a:pt x="224" y="603"/>
                      <a:pt x="224" y="603"/>
                      <a:pt x="224" y="603"/>
                    </a:cubicBezTo>
                    <a:cubicBezTo>
                      <a:pt x="225" y="602"/>
                      <a:pt x="225" y="602"/>
                      <a:pt x="225" y="602"/>
                    </a:cubicBezTo>
                    <a:cubicBezTo>
                      <a:pt x="224" y="599"/>
                      <a:pt x="224" y="596"/>
                      <a:pt x="225" y="594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50" y="542"/>
                      <a:pt x="250" y="542"/>
                      <a:pt x="250" y="542"/>
                    </a:cubicBezTo>
                    <a:cubicBezTo>
                      <a:pt x="251" y="541"/>
                      <a:pt x="251" y="541"/>
                      <a:pt x="251" y="541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7" y="550"/>
                      <a:pt x="270" y="553"/>
                      <a:pt x="270" y="555"/>
                    </a:cubicBezTo>
                    <a:cubicBezTo>
                      <a:pt x="269" y="564"/>
                      <a:pt x="269" y="564"/>
                      <a:pt x="269" y="564"/>
                    </a:cubicBezTo>
                    <a:cubicBezTo>
                      <a:pt x="265" y="570"/>
                      <a:pt x="265" y="570"/>
                      <a:pt x="265" y="570"/>
                    </a:cubicBezTo>
                    <a:cubicBezTo>
                      <a:pt x="263" y="578"/>
                      <a:pt x="263" y="578"/>
                      <a:pt x="263" y="578"/>
                    </a:cubicBezTo>
                    <a:cubicBezTo>
                      <a:pt x="263" y="586"/>
                      <a:pt x="263" y="586"/>
                      <a:pt x="263" y="586"/>
                    </a:cubicBezTo>
                    <a:cubicBezTo>
                      <a:pt x="265" y="590"/>
                      <a:pt x="265" y="590"/>
                      <a:pt x="265" y="590"/>
                    </a:cubicBezTo>
                    <a:cubicBezTo>
                      <a:pt x="269" y="590"/>
                      <a:pt x="269" y="590"/>
                      <a:pt x="269" y="590"/>
                    </a:cubicBezTo>
                    <a:cubicBezTo>
                      <a:pt x="270" y="590"/>
                      <a:pt x="270" y="590"/>
                      <a:pt x="270" y="590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279" y="592"/>
                      <a:pt x="281" y="594"/>
                      <a:pt x="283" y="598"/>
                    </a:cubicBezTo>
                    <a:cubicBezTo>
                      <a:pt x="286" y="600"/>
                      <a:pt x="286" y="600"/>
                      <a:pt x="286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301" y="606"/>
                      <a:pt x="301" y="606"/>
                      <a:pt x="301" y="606"/>
                    </a:cubicBezTo>
                    <a:cubicBezTo>
                      <a:pt x="307" y="608"/>
                      <a:pt x="307" y="608"/>
                      <a:pt x="307" y="608"/>
                    </a:cubicBezTo>
                    <a:cubicBezTo>
                      <a:pt x="315" y="607"/>
                      <a:pt x="315" y="607"/>
                      <a:pt x="315" y="607"/>
                    </a:cubicBezTo>
                    <a:cubicBezTo>
                      <a:pt x="319" y="602"/>
                      <a:pt x="319" y="602"/>
                      <a:pt x="319" y="602"/>
                    </a:cubicBezTo>
                    <a:cubicBezTo>
                      <a:pt x="323" y="582"/>
                      <a:pt x="323" y="582"/>
                      <a:pt x="323" y="582"/>
                    </a:cubicBezTo>
                    <a:cubicBezTo>
                      <a:pt x="324" y="572"/>
                      <a:pt x="324" y="572"/>
                      <a:pt x="324" y="572"/>
                    </a:cubicBezTo>
                    <a:cubicBezTo>
                      <a:pt x="324" y="571"/>
                      <a:pt x="324" y="571"/>
                      <a:pt x="324" y="571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33" y="564"/>
                      <a:pt x="333" y="564"/>
                      <a:pt x="333" y="564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45" y="554"/>
                      <a:pt x="345" y="554"/>
                      <a:pt x="345" y="554"/>
                    </a:cubicBezTo>
                    <a:cubicBezTo>
                      <a:pt x="350" y="551"/>
                      <a:pt x="350" y="551"/>
                      <a:pt x="350" y="551"/>
                    </a:cubicBezTo>
                    <a:cubicBezTo>
                      <a:pt x="356" y="549"/>
                      <a:pt x="356" y="549"/>
                      <a:pt x="356" y="549"/>
                    </a:cubicBezTo>
                    <a:cubicBezTo>
                      <a:pt x="353" y="537"/>
                      <a:pt x="353" y="537"/>
                      <a:pt x="353" y="537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1"/>
                      <a:pt x="374" y="541"/>
                      <a:pt x="374" y="541"/>
                    </a:cubicBezTo>
                    <a:cubicBezTo>
                      <a:pt x="376" y="534"/>
                      <a:pt x="376" y="534"/>
                      <a:pt x="376" y="534"/>
                    </a:cubicBezTo>
                    <a:cubicBezTo>
                      <a:pt x="376" y="532"/>
                      <a:pt x="376" y="532"/>
                      <a:pt x="376" y="532"/>
                    </a:cubicBezTo>
                    <a:cubicBezTo>
                      <a:pt x="377" y="533"/>
                      <a:pt x="377" y="533"/>
                      <a:pt x="377" y="533"/>
                    </a:cubicBezTo>
                    <a:cubicBezTo>
                      <a:pt x="378" y="533"/>
                      <a:pt x="378" y="533"/>
                      <a:pt x="378" y="533"/>
                    </a:cubicBezTo>
                    <a:cubicBezTo>
                      <a:pt x="384" y="534"/>
                      <a:pt x="384" y="534"/>
                      <a:pt x="384" y="534"/>
                    </a:cubicBezTo>
                    <a:cubicBezTo>
                      <a:pt x="387" y="534"/>
                      <a:pt x="387" y="534"/>
                      <a:pt x="387" y="534"/>
                    </a:cubicBezTo>
                    <a:cubicBezTo>
                      <a:pt x="393" y="528"/>
                      <a:pt x="393" y="528"/>
                      <a:pt x="393" y="528"/>
                    </a:cubicBezTo>
                    <a:cubicBezTo>
                      <a:pt x="394" y="528"/>
                      <a:pt x="394" y="528"/>
                      <a:pt x="394" y="528"/>
                    </a:cubicBezTo>
                    <a:cubicBezTo>
                      <a:pt x="394" y="527"/>
                      <a:pt x="394" y="527"/>
                      <a:pt x="394" y="527"/>
                    </a:cubicBezTo>
                    <a:cubicBezTo>
                      <a:pt x="395" y="527"/>
                      <a:pt x="395" y="527"/>
                      <a:pt x="395" y="527"/>
                    </a:cubicBezTo>
                    <a:cubicBezTo>
                      <a:pt x="403" y="526"/>
                      <a:pt x="403" y="526"/>
                      <a:pt x="403" y="526"/>
                    </a:cubicBezTo>
                    <a:cubicBezTo>
                      <a:pt x="409" y="519"/>
                      <a:pt x="409" y="519"/>
                      <a:pt x="409" y="519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08"/>
                      <a:pt x="413" y="508"/>
                      <a:pt x="413" y="508"/>
                    </a:cubicBezTo>
                    <a:cubicBezTo>
                      <a:pt x="413" y="505"/>
                      <a:pt x="414" y="504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8" y="502"/>
                      <a:pt x="418" y="502"/>
                      <a:pt x="418" y="502"/>
                    </a:cubicBezTo>
                    <a:cubicBezTo>
                      <a:pt x="425" y="503"/>
                      <a:pt x="425" y="503"/>
                      <a:pt x="425" y="503"/>
                    </a:cubicBezTo>
                    <a:cubicBezTo>
                      <a:pt x="429" y="501"/>
                      <a:pt x="429" y="501"/>
                      <a:pt x="429" y="501"/>
                    </a:cubicBezTo>
                    <a:cubicBezTo>
                      <a:pt x="430" y="496"/>
                      <a:pt x="430" y="496"/>
                      <a:pt x="430" y="496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49" y="494"/>
                      <a:pt x="449" y="494"/>
                      <a:pt x="449" y="494"/>
                    </a:cubicBezTo>
                    <a:cubicBezTo>
                      <a:pt x="457" y="492"/>
                      <a:pt x="457" y="492"/>
                      <a:pt x="457" y="492"/>
                    </a:cubicBezTo>
                    <a:cubicBezTo>
                      <a:pt x="461" y="488"/>
                      <a:pt x="461" y="488"/>
                      <a:pt x="461" y="488"/>
                    </a:cubicBezTo>
                    <a:cubicBezTo>
                      <a:pt x="465" y="481"/>
                      <a:pt x="465" y="481"/>
                      <a:pt x="465" y="481"/>
                    </a:cubicBezTo>
                    <a:cubicBezTo>
                      <a:pt x="459" y="475"/>
                      <a:pt x="459" y="475"/>
                      <a:pt x="459" y="475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9" y="456"/>
                      <a:pt x="459" y="456"/>
                      <a:pt x="459" y="456"/>
                    </a:cubicBezTo>
                    <a:cubicBezTo>
                      <a:pt x="459" y="454"/>
                      <a:pt x="461" y="451"/>
                      <a:pt x="464" y="448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8"/>
                      <a:pt x="468" y="438"/>
                      <a:pt x="468" y="438"/>
                    </a:cubicBezTo>
                    <a:cubicBezTo>
                      <a:pt x="469" y="438"/>
                      <a:pt x="469" y="438"/>
                      <a:pt x="469" y="438"/>
                    </a:cubicBezTo>
                    <a:cubicBezTo>
                      <a:pt x="473" y="432"/>
                      <a:pt x="473" y="432"/>
                      <a:pt x="473" y="432"/>
                    </a:cubicBezTo>
                    <a:cubicBezTo>
                      <a:pt x="479" y="420"/>
                      <a:pt x="479" y="420"/>
                      <a:pt x="479" y="420"/>
                    </a:cubicBezTo>
                    <a:cubicBezTo>
                      <a:pt x="484" y="428"/>
                      <a:pt x="484" y="428"/>
                      <a:pt x="484" y="428"/>
                    </a:cubicBezTo>
                    <a:cubicBezTo>
                      <a:pt x="485" y="428"/>
                      <a:pt x="485" y="428"/>
                      <a:pt x="485" y="428"/>
                    </a:cubicBezTo>
                    <a:cubicBezTo>
                      <a:pt x="485" y="429"/>
                      <a:pt x="485" y="429"/>
                      <a:pt x="485" y="429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8" y="445"/>
                      <a:pt x="488" y="445"/>
                      <a:pt x="488" y="445"/>
                    </a:cubicBezTo>
                    <a:cubicBezTo>
                      <a:pt x="493" y="448"/>
                      <a:pt x="493" y="448"/>
                      <a:pt x="493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5" y="448"/>
                      <a:pt x="495" y="448"/>
                      <a:pt x="495" y="448"/>
                    </a:cubicBezTo>
                    <a:cubicBezTo>
                      <a:pt x="496" y="448"/>
                      <a:pt x="496" y="448"/>
                      <a:pt x="496" y="448"/>
                    </a:cubicBezTo>
                    <a:cubicBezTo>
                      <a:pt x="501" y="440"/>
                      <a:pt x="501" y="440"/>
                      <a:pt x="501" y="440"/>
                    </a:cubicBezTo>
                    <a:cubicBezTo>
                      <a:pt x="503" y="432"/>
                      <a:pt x="503" y="432"/>
                      <a:pt x="503" y="432"/>
                    </a:cubicBezTo>
                    <a:cubicBezTo>
                      <a:pt x="505" y="432"/>
                      <a:pt x="505" y="432"/>
                      <a:pt x="505" y="432"/>
                    </a:cubicBezTo>
                    <a:cubicBezTo>
                      <a:pt x="506" y="432"/>
                      <a:pt x="506" y="432"/>
                      <a:pt x="506" y="432"/>
                    </a:cubicBezTo>
                    <a:cubicBezTo>
                      <a:pt x="517" y="436"/>
                      <a:pt x="517" y="436"/>
                      <a:pt x="517" y="436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4" y="432"/>
                      <a:pt x="524" y="432"/>
                      <a:pt x="524" y="432"/>
                    </a:cubicBezTo>
                    <a:cubicBezTo>
                      <a:pt x="530" y="431"/>
                      <a:pt x="530" y="431"/>
                      <a:pt x="530" y="431"/>
                    </a:cubicBezTo>
                    <a:cubicBezTo>
                      <a:pt x="534" y="424"/>
                      <a:pt x="534" y="424"/>
                      <a:pt x="534" y="424"/>
                    </a:cubicBezTo>
                    <a:cubicBezTo>
                      <a:pt x="534" y="416"/>
                      <a:pt x="534" y="416"/>
                      <a:pt x="534" y="416"/>
                    </a:cubicBezTo>
                    <a:cubicBezTo>
                      <a:pt x="537" y="403"/>
                      <a:pt x="537" y="403"/>
                      <a:pt x="537" y="403"/>
                    </a:cubicBezTo>
                    <a:cubicBezTo>
                      <a:pt x="537" y="404"/>
                      <a:pt x="537" y="404"/>
                      <a:pt x="537" y="404"/>
                    </a:cubicBezTo>
                    <a:cubicBezTo>
                      <a:pt x="539" y="404"/>
                      <a:pt x="539" y="404"/>
                      <a:pt x="539" y="404"/>
                    </a:cubicBezTo>
                    <a:cubicBezTo>
                      <a:pt x="547" y="406"/>
                      <a:pt x="547" y="406"/>
                      <a:pt x="547" y="406"/>
                    </a:cubicBezTo>
                    <a:cubicBezTo>
                      <a:pt x="551" y="398"/>
                      <a:pt x="551" y="398"/>
                      <a:pt x="551" y="398"/>
                    </a:cubicBezTo>
                    <a:cubicBezTo>
                      <a:pt x="552" y="398"/>
                      <a:pt x="552" y="398"/>
                      <a:pt x="552" y="398"/>
                    </a:cubicBezTo>
                    <a:cubicBezTo>
                      <a:pt x="553" y="398"/>
                      <a:pt x="553" y="398"/>
                      <a:pt x="553" y="398"/>
                    </a:cubicBezTo>
                    <a:cubicBezTo>
                      <a:pt x="561" y="398"/>
                      <a:pt x="561" y="398"/>
                      <a:pt x="561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5"/>
                      <a:pt x="567" y="405"/>
                      <a:pt x="567" y="405"/>
                    </a:cubicBezTo>
                    <a:cubicBezTo>
                      <a:pt x="567" y="406"/>
                      <a:pt x="567" y="406"/>
                      <a:pt x="567" y="406"/>
                    </a:cubicBezTo>
                    <a:cubicBezTo>
                      <a:pt x="568" y="414"/>
                      <a:pt x="568" y="414"/>
                      <a:pt x="568" y="414"/>
                    </a:cubicBezTo>
                    <a:cubicBezTo>
                      <a:pt x="572" y="417"/>
                      <a:pt x="572" y="417"/>
                      <a:pt x="572" y="417"/>
                    </a:cubicBezTo>
                    <a:cubicBezTo>
                      <a:pt x="577" y="412"/>
                      <a:pt x="577" y="412"/>
                      <a:pt x="577" y="412"/>
                    </a:cubicBezTo>
                    <a:cubicBezTo>
                      <a:pt x="579" y="414"/>
                      <a:pt x="579" y="414"/>
                      <a:pt x="579" y="414"/>
                    </a:cubicBezTo>
                    <a:cubicBezTo>
                      <a:pt x="581" y="416"/>
                      <a:pt x="581" y="418"/>
                      <a:pt x="581" y="420"/>
                    </a:cubicBezTo>
                    <a:cubicBezTo>
                      <a:pt x="581" y="427"/>
                      <a:pt x="581" y="427"/>
                      <a:pt x="581" y="427"/>
                    </a:cubicBezTo>
                    <a:cubicBezTo>
                      <a:pt x="579" y="434"/>
                      <a:pt x="579" y="434"/>
                      <a:pt x="579" y="434"/>
                    </a:cubicBezTo>
                    <a:cubicBezTo>
                      <a:pt x="581" y="438"/>
                      <a:pt x="581" y="438"/>
                      <a:pt x="581" y="438"/>
                    </a:cubicBezTo>
                    <a:cubicBezTo>
                      <a:pt x="585" y="442"/>
                      <a:pt x="585" y="442"/>
                      <a:pt x="585" y="442"/>
                    </a:cubicBezTo>
                    <a:cubicBezTo>
                      <a:pt x="601" y="444"/>
                      <a:pt x="601" y="444"/>
                      <a:pt x="601" y="444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4" y="446"/>
                      <a:pt x="604" y="446"/>
                      <a:pt x="604" y="446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13" y="436"/>
                      <a:pt x="613" y="436"/>
                      <a:pt x="613" y="436"/>
                    </a:cubicBezTo>
                    <a:cubicBezTo>
                      <a:pt x="611" y="430"/>
                      <a:pt x="611" y="430"/>
                      <a:pt x="611" y="430"/>
                    </a:cubicBezTo>
                    <a:cubicBezTo>
                      <a:pt x="607" y="404"/>
                      <a:pt x="607" y="404"/>
                      <a:pt x="607" y="404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25" y="416"/>
                      <a:pt x="625" y="416"/>
                      <a:pt x="625" y="416"/>
                    </a:cubicBezTo>
                    <a:cubicBezTo>
                      <a:pt x="628" y="419"/>
                      <a:pt x="628" y="419"/>
                      <a:pt x="628" y="419"/>
                    </a:cubicBezTo>
                    <a:cubicBezTo>
                      <a:pt x="633" y="416"/>
                      <a:pt x="633" y="416"/>
                      <a:pt x="633" y="416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50" y="398"/>
                      <a:pt x="650" y="398"/>
                      <a:pt x="650" y="398"/>
                    </a:cubicBezTo>
                    <a:cubicBezTo>
                      <a:pt x="656" y="393"/>
                      <a:pt x="656" y="393"/>
                      <a:pt x="656" y="393"/>
                    </a:cubicBezTo>
                    <a:cubicBezTo>
                      <a:pt x="663" y="384"/>
                      <a:pt x="663" y="384"/>
                      <a:pt x="663" y="384"/>
                    </a:cubicBezTo>
                    <a:cubicBezTo>
                      <a:pt x="663" y="383"/>
                      <a:pt x="663" y="383"/>
                      <a:pt x="663" y="383"/>
                    </a:cubicBezTo>
                    <a:cubicBezTo>
                      <a:pt x="672" y="385"/>
                      <a:pt x="672" y="385"/>
                      <a:pt x="672" y="385"/>
                    </a:cubicBezTo>
                    <a:cubicBezTo>
                      <a:pt x="677" y="385"/>
                      <a:pt x="677" y="385"/>
                      <a:pt x="677" y="385"/>
                    </a:cubicBezTo>
                    <a:cubicBezTo>
                      <a:pt x="677" y="382"/>
                      <a:pt x="677" y="379"/>
                      <a:pt x="678" y="378"/>
                    </a:cubicBezTo>
                    <a:cubicBezTo>
                      <a:pt x="685" y="370"/>
                      <a:pt x="685" y="370"/>
                      <a:pt x="685" y="370"/>
                    </a:cubicBezTo>
                    <a:cubicBezTo>
                      <a:pt x="687" y="368"/>
                      <a:pt x="687" y="368"/>
                      <a:pt x="687" y="368"/>
                    </a:cubicBezTo>
                    <a:cubicBezTo>
                      <a:pt x="695" y="371"/>
                      <a:pt x="695" y="371"/>
                      <a:pt x="695" y="371"/>
                    </a:cubicBezTo>
                    <a:cubicBezTo>
                      <a:pt x="704" y="370"/>
                      <a:pt x="704" y="370"/>
                      <a:pt x="704" y="370"/>
                    </a:cubicBezTo>
                    <a:cubicBezTo>
                      <a:pt x="711" y="363"/>
                      <a:pt x="711" y="363"/>
                      <a:pt x="711" y="363"/>
                    </a:cubicBezTo>
                    <a:cubicBezTo>
                      <a:pt x="714" y="357"/>
                      <a:pt x="714" y="357"/>
                      <a:pt x="714" y="357"/>
                    </a:cubicBezTo>
                    <a:cubicBezTo>
                      <a:pt x="712" y="354"/>
                      <a:pt x="712" y="354"/>
                      <a:pt x="712" y="354"/>
                    </a:cubicBezTo>
                    <a:cubicBezTo>
                      <a:pt x="706" y="357"/>
                      <a:pt x="706" y="357"/>
                      <a:pt x="706" y="357"/>
                    </a:cubicBezTo>
                    <a:cubicBezTo>
                      <a:pt x="706" y="356"/>
                      <a:pt x="706" y="356"/>
                      <a:pt x="706" y="356"/>
                    </a:cubicBezTo>
                    <a:cubicBezTo>
                      <a:pt x="705" y="356"/>
                      <a:pt x="705" y="356"/>
                      <a:pt x="705" y="356"/>
                    </a:cubicBezTo>
                    <a:cubicBezTo>
                      <a:pt x="698" y="350"/>
                      <a:pt x="698" y="350"/>
                      <a:pt x="698" y="350"/>
                    </a:cubicBezTo>
                    <a:cubicBezTo>
                      <a:pt x="698" y="349"/>
                      <a:pt x="698" y="349"/>
                      <a:pt x="698" y="349"/>
                    </a:cubicBezTo>
                    <a:cubicBezTo>
                      <a:pt x="701" y="338"/>
                      <a:pt x="701" y="338"/>
                      <a:pt x="701" y="338"/>
                    </a:cubicBezTo>
                    <a:cubicBezTo>
                      <a:pt x="701" y="330"/>
                      <a:pt x="701" y="330"/>
                      <a:pt x="701" y="330"/>
                    </a:cubicBezTo>
                    <a:cubicBezTo>
                      <a:pt x="699" y="324"/>
                      <a:pt x="699" y="324"/>
                      <a:pt x="699" y="324"/>
                    </a:cubicBezTo>
                    <a:cubicBezTo>
                      <a:pt x="694" y="322"/>
                      <a:pt x="694" y="322"/>
                      <a:pt x="694" y="322"/>
                    </a:cubicBezTo>
                    <a:cubicBezTo>
                      <a:pt x="694" y="321"/>
                      <a:pt x="694" y="321"/>
                      <a:pt x="694" y="321"/>
                    </a:cubicBezTo>
                    <a:cubicBezTo>
                      <a:pt x="693" y="321"/>
                      <a:pt x="693" y="321"/>
                      <a:pt x="693" y="321"/>
                    </a:cubicBezTo>
                    <a:cubicBezTo>
                      <a:pt x="693" y="320"/>
                      <a:pt x="693" y="320"/>
                      <a:pt x="693" y="320"/>
                    </a:cubicBezTo>
                    <a:cubicBezTo>
                      <a:pt x="688" y="311"/>
                      <a:pt x="688" y="311"/>
                      <a:pt x="688" y="311"/>
                    </a:cubicBezTo>
                    <a:cubicBezTo>
                      <a:pt x="687" y="310"/>
                      <a:pt x="687" y="310"/>
                      <a:pt x="687" y="310"/>
                    </a:cubicBezTo>
                    <a:cubicBezTo>
                      <a:pt x="681" y="318"/>
                      <a:pt x="681" y="318"/>
                      <a:pt x="681" y="318"/>
                    </a:cubicBezTo>
                    <a:cubicBezTo>
                      <a:pt x="674" y="322"/>
                      <a:pt x="674" y="322"/>
                      <a:pt x="674" y="322"/>
                    </a:cubicBezTo>
                    <a:cubicBezTo>
                      <a:pt x="672" y="323"/>
                      <a:pt x="672" y="323"/>
                      <a:pt x="672" y="323"/>
                    </a:cubicBezTo>
                    <a:cubicBezTo>
                      <a:pt x="672" y="322"/>
                      <a:pt x="672" y="322"/>
                      <a:pt x="672" y="322"/>
                    </a:cubicBezTo>
                    <a:cubicBezTo>
                      <a:pt x="671" y="322"/>
                      <a:pt x="671" y="322"/>
                      <a:pt x="671" y="322"/>
                    </a:cubicBezTo>
                    <a:cubicBezTo>
                      <a:pt x="664" y="315"/>
                      <a:pt x="664" y="315"/>
                      <a:pt x="664" y="315"/>
                    </a:cubicBezTo>
                    <a:cubicBezTo>
                      <a:pt x="664" y="314"/>
                      <a:pt x="664" y="314"/>
                      <a:pt x="664" y="314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7" y="295"/>
                      <a:pt x="657" y="295"/>
                      <a:pt x="657" y="295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82"/>
                      <a:pt x="657" y="282"/>
                      <a:pt x="657" y="282"/>
                    </a:cubicBezTo>
                    <a:cubicBezTo>
                      <a:pt x="656" y="275"/>
                      <a:pt x="656" y="275"/>
                      <a:pt x="656" y="275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37" y="263"/>
                      <a:pt x="637" y="263"/>
                      <a:pt x="637" y="263"/>
                    </a:cubicBezTo>
                    <a:cubicBezTo>
                      <a:pt x="638" y="262"/>
                      <a:pt x="638" y="262"/>
                      <a:pt x="638" y="262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4"/>
                      <a:pt x="644" y="254"/>
                      <a:pt x="644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51" y="254"/>
                      <a:pt x="651" y="254"/>
                      <a:pt x="651" y="254"/>
                    </a:cubicBezTo>
                    <a:cubicBezTo>
                      <a:pt x="652" y="254"/>
                      <a:pt x="652" y="254"/>
                      <a:pt x="652" y="254"/>
                    </a:cubicBezTo>
                    <a:cubicBezTo>
                      <a:pt x="654" y="254"/>
                      <a:pt x="656" y="255"/>
                      <a:pt x="657" y="257"/>
                    </a:cubicBezTo>
                    <a:cubicBezTo>
                      <a:pt x="663" y="261"/>
                      <a:pt x="663" y="261"/>
                      <a:pt x="663" y="261"/>
                    </a:cubicBezTo>
                    <a:cubicBezTo>
                      <a:pt x="669" y="256"/>
                      <a:pt x="669" y="256"/>
                      <a:pt x="669" y="256"/>
                    </a:cubicBezTo>
                    <a:cubicBezTo>
                      <a:pt x="673" y="250"/>
                      <a:pt x="673" y="250"/>
                      <a:pt x="673" y="250"/>
                    </a:cubicBezTo>
                    <a:cubicBezTo>
                      <a:pt x="673" y="245"/>
                      <a:pt x="673" y="245"/>
                      <a:pt x="673" y="245"/>
                    </a:cubicBezTo>
                    <a:cubicBezTo>
                      <a:pt x="672" y="232"/>
                      <a:pt x="672" y="232"/>
                      <a:pt x="672" y="232"/>
                    </a:cubicBezTo>
                    <a:cubicBezTo>
                      <a:pt x="671" y="227"/>
                      <a:pt x="671" y="227"/>
                      <a:pt x="671" y="227"/>
                    </a:cubicBezTo>
                    <a:cubicBezTo>
                      <a:pt x="662" y="226"/>
                      <a:pt x="662" y="226"/>
                      <a:pt x="662" y="226"/>
                    </a:cubicBezTo>
                    <a:cubicBezTo>
                      <a:pt x="662" y="220"/>
                      <a:pt x="662" y="220"/>
                      <a:pt x="662" y="220"/>
                    </a:cubicBezTo>
                    <a:cubicBezTo>
                      <a:pt x="654" y="210"/>
                      <a:pt x="654" y="210"/>
                      <a:pt x="654" y="210"/>
                    </a:cubicBezTo>
                    <a:cubicBezTo>
                      <a:pt x="653" y="210"/>
                      <a:pt x="653" y="210"/>
                      <a:pt x="653" y="210"/>
                    </a:cubicBezTo>
                    <a:cubicBezTo>
                      <a:pt x="649" y="203"/>
                      <a:pt x="649" y="203"/>
                      <a:pt x="649" y="203"/>
                    </a:cubicBezTo>
                    <a:cubicBezTo>
                      <a:pt x="649" y="202"/>
                      <a:pt x="649" y="202"/>
                      <a:pt x="649" y="202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57" y="190"/>
                      <a:pt x="657" y="190"/>
                      <a:pt x="657" y="190"/>
                    </a:cubicBezTo>
                    <a:cubicBezTo>
                      <a:pt x="657" y="189"/>
                      <a:pt x="657" y="189"/>
                      <a:pt x="657" y="189"/>
                    </a:cubicBezTo>
                    <a:cubicBezTo>
                      <a:pt x="658" y="189"/>
                      <a:pt x="658" y="189"/>
                      <a:pt x="658" y="189"/>
                    </a:cubicBezTo>
                    <a:cubicBezTo>
                      <a:pt x="658" y="188"/>
                      <a:pt x="658" y="188"/>
                      <a:pt x="658" y="188"/>
                    </a:cubicBezTo>
                    <a:cubicBezTo>
                      <a:pt x="659" y="188"/>
                      <a:pt x="659" y="188"/>
                      <a:pt x="659" y="188"/>
                    </a:cubicBezTo>
                    <a:cubicBezTo>
                      <a:pt x="662" y="188"/>
                      <a:pt x="662" y="188"/>
                      <a:pt x="662" y="188"/>
                    </a:cubicBezTo>
                    <a:cubicBezTo>
                      <a:pt x="667" y="184"/>
                      <a:pt x="667" y="184"/>
                      <a:pt x="667" y="184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9" y="161"/>
                      <a:pt x="679" y="161"/>
                      <a:pt x="679" y="161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87" y="158"/>
                      <a:pt x="687" y="158"/>
                      <a:pt x="687" y="158"/>
                    </a:cubicBezTo>
                    <a:cubicBezTo>
                      <a:pt x="687" y="159"/>
                      <a:pt x="687" y="159"/>
                      <a:pt x="687" y="159"/>
                    </a:cubicBezTo>
                    <a:cubicBezTo>
                      <a:pt x="691" y="163"/>
                      <a:pt x="691" y="163"/>
                      <a:pt x="691" y="163"/>
                    </a:cubicBezTo>
                    <a:cubicBezTo>
                      <a:pt x="693" y="164"/>
                      <a:pt x="693" y="164"/>
                      <a:pt x="693" y="164"/>
                    </a:cubicBezTo>
                    <a:cubicBezTo>
                      <a:pt x="696" y="151"/>
                      <a:pt x="696" y="151"/>
                      <a:pt x="696" y="151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1"/>
                      <a:pt x="693" y="141"/>
                      <a:pt x="693" y="141"/>
                    </a:cubicBezTo>
                    <a:cubicBezTo>
                      <a:pt x="694" y="131"/>
                      <a:pt x="694" y="131"/>
                      <a:pt x="694" y="131"/>
                    </a:cubicBezTo>
                    <a:cubicBezTo>
                      <a:pt x="694" y="130"/>
                      <a:pt x="694" y="130"/>
                      <a:pt x="694" y="130"/>
                    </a:cubicBezTo>
                    <a:cubicBezTo>
                      <a:pt x="699" y="125"/>
                      <a:pt x="699" y="125"/>
                      <a:pt x="699" y="125"/>
                    </a:cubicBezTo>
                    <a:cubicBezTo>
                      <a:pt x="702" y="120"/>
                      <a:pt x="702" y="120"/>
                      <a:pt x="702" y="120"/>
                    </a:cubicBezTo>
                    <a:cubicBezTo>
                      <a:pt x="702" y="115"/>
                      <a:pt x="702" y="115"/>
                      <a:pt x="702" y="115"/>
                    </a:cubicBezTo>
                    <a:cubicBezTo>
                      <a:pt x="702" y="112"/>
                      <a:pt x="701" y="108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93"/>
                      <a:pt x="699" y="93"/>
                      <a:pt x="699" y="93"/>
                    </a:cubicBezTo>
                    <a:cubicBezTo>
                      <a:pt x="699" y="92"/>
                      <a:pt x="699" y="92"/>
                      <a:pt x="699" y="92"/>
                    </a:cubicBezTo>
                    <a:cubicBezTo>
                      <a:pt x="701" y="84"/>
                      <a:pt x="701" y="84"/>
                      <a:pt x="701" y="84"/>
                    </a:cubicBezTo>
                    <a:cubicBezTo>
                      <a:pt x="699" y="80"/>
                      <a:pt x="698" y="78"/>
                      <a:pt x="698" y="76"/>
                    </a:cubicBezTo>
                    <a:lnTo>
                      <a:pt x="69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7"/>
              <p:cNvSpPr/>
              <p:nvPr/>
            </p:nvSpPr>
            <p:spPr bwMode="auto">
              <a:xfrm rot="175386">
                <a:off x="4398128" y="3158438"/>
                <a:ext cx="1380774" cy="1168160"/>
              </a:xfrm>
              <a:custGeom>
                <a:avLst/>
                <a:gdLst>
                  <a:gd name="T0" fmla="*/ 268 w 456"/>
                  <a:gd name="T1" fmla="*/ 154 h 386"/>
                  <a:gd name="T2" fmla="*/ 258 w 456"/>
                  <a:gd name="T3" fmla="*/ 160 h 386"/>
                  <a:gd name="T4" fmla="*/ 222 w 456"/>
                  <a:gd name="T5" fmla="*/ 128 h 386"/>
                  <a:gd name="T6" fmla="*/ 196 w 456"/>
                  <a:gd name="T7" fmla="*/ 107 h 386"/>
                  <a:gd name="T8" fmla="*/ 199 w 456"/>
                  <a:gd name="T9" fmla="*/ 78 h 386"/>
                  <a:gd name="T10" fmla="*/ 170 w 456"/>
                  <a:gd name="T11" fmla="*/ 86 h 386"/>
                  <a:gd name="T12" fmla="*/ 148 w 456"/>
                  <a:gd name="T13" fmla="*/ 58 h 386"/>
                  <a:gd name="T14" fmla="*/ 138 w 456"/>
                  <a:gd name="T15" fmla="*/ 24 h 386"/>
                  <a:gd name="T16" fmla="*/ 128 w 456"/>
                  <a:gd name="T17" fmla="*/ 7 h 386"/>
                  <a:gd name="T18" fmla="*/ 105 w 456"/>
                  <a:gd name="T19" fmla="*/ 15 h 386"/>
                  <a:gd name="T20" fmla="*/ 89 w 456"/>
                  <a:gd name="T21" fmla="*/ 32 h 386"/>
                  <a:gd name="T22" fmla="*/ 49 w 456"/>
                  <a:gd name="T23" fmla="*/ 44 h 386"/>
                  <a:gd name="T24" fmla="*/ 25 w 456"/>
                  <a:gd name="T25" fmla="*/ 73 h 386"/>
                  <a:gd name="T26" fmla="*/ 2 w 456"/>
                  <a:gd name="T27" fmla="*/ 92 h 386"/>
                  <a:gd name="T28" fmla="*/ 33 w 456"/>
                  <a:gd name="T29" fmla="*/ 119 h 386"/>
                  <a:gd name="T30" fmla="*/ 56 w 456"/>
                  <a:gd name="T31" fmla="*/ 127 h 386"/>
                  <a:gd name="T32" fmla="*/ 112 w 456"/>
                  <a:gd name="T33" fmla="*/ 150 h 386"/>
                  <a:gd name="T34" fmla="*/ 152 w 456"/>
                  <a:gd name="T35" fmla="*/ 142 h 386"/>
                  <a:gd name="T36" fmla="*/ 186 w 456"/>
                  <a:gd name="T37" fmla="*/ 156 h 386"/>
                  <a:gd name="T38" fmla="*/ 216 w 456"/>
                  <a:gd name="T39" fmla="*/ 168 h 386"/>
                  <a:gd name="T40" fmla="*/ 262 w 456"/>
                  <a:gd name="T41" fmla="*/ 203 h 386"/>
                  <a:gd name="T42" fmla="*/ 274 w 456"/>
                  <a:gd name="T43" fmla="*/ 220 h 386"/>
                  <a:gd name="T44" fmla="*/ 271 w 456"/>
                  <a:gd name="T45" fmla="*/ 288 h 386"/>
                  <a:gd name="T46" fmla="*/ 252 w 456"/>
                  <a:gd name="T47" fmla="*/ 322 h 386"/>
                  <a:gd name="T48" fmla="*/ 224 w 456"/>
                  <a:gd name="T49" fmla="*/ 333 h 386"/>
                  <a:gd name="T50" fmla="*/ 250 w 456"/>
                  <a:gd name="T51" fmla="*/ 352 h 386"/>
                  <a:gd name="T52" fmla="*/ 262 w 456"/>
                  <a:gd name="T53" fmla="*/ 348 h 386"/>
                  <a:gd name="T54" fmla="*/ 263 w 456"/>
                  <a:gd name="T55" fmla="*/ 335 h 386"/>
                  <a:gd name="T56" fmla="*/ 276 w 456"/>
                  <a:gd name="T57" fmla="*/ 322 h 386"/>
                  <a:gd name="T58" fmla="*/ 288 w 456"/>
                  <a:gd name="T59" fmla="*/ 332 h 386"/>
                  <a:gd name="T60" fmla="*/ 322 w 456"/>
                  <a:gd name="T61" fmla="*/ 346 h 386"/>
                  <a:gd name="T62" fmla="*/ 334 w 456"/>
                  <a:gd name="T63" fmla="*/ 366 h 386"/>
                  <a:gd name="T64" fmla="*/ 364 w 456"/>
                  <a:gd name="T65" fmla="*/ 375 h 386"/>
                  <a:gd name="T66" fmla="*/ 364 w 456"/>
                  <a:gd name="T67" fmla="*/ 357 h 386"/>
                  <a:gd name="T68" fmla="*/ 368 w 456"/>
                  <a:gd name="T69" fmla="*/ 350 h 386"/>
                  <a:gd name="T70" fmla="*/ 383 w 456"/>
                  <a:gd name="T71" fmla="*/ 324 h 386"/>
                  <a:gd name="T72" fmla="*/ 385 w 456"/>
                  <a:gd name="T73" fmla="*/ 307 h 386"/>
                  <a:gd name="T74" fmla="*/ 400 w 456"/>
                  <a:gd name="T75" fmla="*/ 290 h 386"/>
                  <a:gd name="T76" fmla="*/ 423 w 456"/>
                  <a:gd name="T77" fmla="*/ 286 h 386"/>
                  <a:gd name="T78" fmla="*/ 446 w 456"/>
                  <a:gd name="T79" fmla="*/ 278 h 386"/>
                  <a:gd name="T80" fmla="*/ 453 w 456"/>
                  <a:gd name="T81" fmla="*/ 244 h 386"/>
                  <a:gd name="T82" fmla="*/ 412 w 456"/>
                  <a:gd name="T83" fmla="*/ 218 h 386"/>
                  <a:gd name="T84" fmla="*/ 396 w 456"/>
                  <a:gd name="T85" fmla="*/ 246 h 386"/>
                  <a:gd name="T86" fmla="*/ 408 w 456"/>
                  <a:gd name="T87" fmla="*/ 255 h 386"/>
                  <a:gd name="T88" fmla="*/ 406 w 456"/>
                  <a:gd name="T89" fmla="*/ 270 h 386"/>
                  <a:gd name="T90" fmla="*/ 389 w 456"/>
                  <a:gd name="T91" fmla="*/ 275 h 386"/>
                  <a:gd name="T92" fmla="*/ 374 w 456"/>
                  <a:gd name="T93" fmla="*/ 284 h 386"/>
                  <a:gd name="T94" fmla="*/ 363 w 456"/>
                  <a:gd name="T95" fmla="*/ 273 h 386"/>
                  <a:gd name="T96" fmla="*/ 356 w 456"/>
                  <a:gd name="T97" fmla="*/ 256 h 386"/>
                  <a:gd name="T98" fmla="*/ 350 w 456"/>
                  <a:gd name="T99" fmla="*/ 238 h 386"/>
                  <a:gd name="T100" fmla="*/ 326 w 456"/>
                  <a:gd name="T101" fmla="*/ 208 h 386"/>
                  <a:gd name="T102" fmla="*/ 299 w 456"/>
                  <a:gd name="T103" fmla="*/ 188 h 386"/>
                  <a:gd name="T104" fmla="*/ 300 w 456"/>
                  <a:gd name="T105" fmla="*/ 168 h 386"/>
                  <a:gd name="T106" fmla="*/ 325 w 456"/>
                  <a:gd name="T107" fmla="*/ 142 h 386"/>
                  <a:gd name="T108" fmla="*/ 296 w 456"/>
                  <a:gd name="T109" fmla="*/ 143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56" h="386">
                    <a:moveTo>
                      <a:pt x="271" y="140"/>
                    </a:moveTo>
                    <a:cubicBezTo>
                      <a:pt x="265" y="140"/>
                      <a:pt x="265" y="140"/>
                      <a:pt x="265" y="140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8" y="154"/>
                      <a:pt x="268" y="154"/>
                      <a:pt x="268" y="154"/>
                    </a:cubicBezTo>
                    <a:cubicBezTo>
                      <a:pt x="268" y="154"/>
                      <a:pt x="268" y="154"/>
                      <a:pt x="268" y="154"/>
                    </a:cubicBezTo>
                    <a:cubicBezTo>
                      <a:pt x="268" y="155"/>
                      <a:pt x="268" y="155"/>
                      <a:pt x="268" y="155"/>
                    </a:cubicBezTo>
                    <a:cubicBezTo>
                      <a:pt x="268" y="156"/>
                      <a:pt x="268" y="156"/>
                      <a:pt x="268" y="156"/>
                    </a:cubicBezTo>
                    <a:cubicBezTo>
                      <a:pt x="259" y="160"/>
                      <a:pt x="259" y="160"/>
                      <a:pt x="259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1" y="160"/>
                      <a:pt x="247" y="158"/>
                      <a:pt x="246" y="155"/>
                    </a:cubicBezTo>
                    <a:cubicBezTo>
                      <a:pt x="244" y="150"/>
                      <a:pt x="244" y="150"/>
                      <a:pt x="244" y="150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6" y="132"/>
                      <a:pt x="224" y="131"/>
                      <a:pt x="223" y="129"/>
                    </a:cubicBezTo>
                    <a:cubicBezTo>
                      <a:pt x="222" y="128"/>
                      <a:pt x="222" y="128"/>
                      <a:pt x="222" y="128"/>
                    </a:cubicBezTo>
                    <a:cubicBezTo>
                      <a:pt x="220" y="126"/>
                      <a:pt x="219" y="124"/>
                      <a:pt x="216" y="124"/>
                    </a:cubicBezTo>
                    <a:cubicBezTo>
                      <a:pt x="213" y="122"/>
                      <a:pt x="210" y="120"/>
                      <a:pt x="208" y="116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5" y="101"/>
                      <a:pt x="195" y="101"/>
                      <a:pt x="195" y="101"/>
                    </a:cubicBezTo>
                    <a:cubicBezTo>
                      <a:pt x="208" y="84"/>
                      <a:pt x="208" y="84"/>
                      <a:pt x="208" y="84"/>
                    </a:cubicBezTo>
                    <a:cubicBezTo>
                      <a:pt x="208" y="82"/>
                      <a:pt x="208" y="82"/>
                      <a:pt x="208" y="81"/>
                    </a:cubicBezTo>
                    <a:cubicBezTo>
                      <a:pt x="206" y="76"/>
                      <a:pt x="206" y="76"/>
                      <a:pt x="206" y="76"/>
                    </a:cubicBezTo>
                    <a:cubicBezTo>
                      <a:pt x="199" y="78"/>
                      <a:pt x="199" y="78"/>
                      <a:pt x="199" y="78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80" y="80"/>
                      <a:pt x="180" y="80"/>
                      <a:pt x="180" y="80"/>
                    </a:cubicBezTo>
                    <a:cubicBezTo>
                      <a:pt x="174" y="82"/>
                      <a:pt x="174" y="82"/>
                      <a:pt x="174" y="82"/>
                    </a:cubicBezTo>
                    <a:cubicBezTo>
                      <a:pt x="171" y="84"/>
                      <a:pt x="171" y="84"/>
                      <a:pt x="171" y="84"/>
                    </a:cubicBezTo>
                    <a:cubicBezTo>
                      <a:pt x="170" y="86"/>
                      <a:pt x="170" y="86"/>
                      <a:pt x="170" y="86"/>
                    </a:cubicBezTo>
                    <a:cubicBezTo>
                      <a:pt x="168" y="88"/>
                      <a:pt x="166" y="90"/>
                      <a:pt x="162" y="89"/>
                    </a:cubicBezTo>
                    <a:cubicBezTo>
                      <a:pt x="162" y="89"/>
                      <a:pt x="162" y="89"/>
                      <a:pt x="162" y="89"/>
                    </a:cubicBezTo>
                    <a:cubicBezTo>
                      <a:pt x="162" y="88"/>
                      <a:pt x="162" y="88"/>
                      <a:pt x="162" y="88"/>
                    </a:cubicBezTo>
                    <a:cubicBezTo>
                      <a:pt x="156" y="84"/>
                      <a:pt x="156" y="84"/>
                      <a:pt x="156" y="84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2" y="72"/>
                      <a:pt x="150" y="69"/>
                      <a:pt x="150" y="67"/>
                    </a:cubicBezTo>
                    <a:cubicBezTo>
                      <a:pt x="148" y="58"/>
                      <a:pt x="148" y="58"/>
                      <a:pt x="148" y="58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0" y="50"/>
                      <a:pt x="140" y="50"/>
                      <a:pt x="140" y="50"/>
                    </a:cubicBezTo>
                    <a:cubicBezTo>
                      <a:pt x="138" y="49"/>
                      <a:pt x="138" y="49"/>
                      <a:pt x="138" y="49"/>
                    </a:cubicBezTo>
                    <a:cubicBezTo>
                      <a:pt x="145" y="40"/>
                      <a:pt x="145" y="40"/>
                      <a:pt x="145" y="40"/>
                    </a:cubicBezTo>
                    <a:cubicBezTo>
                      <a:pt x="146" y="34"/>
                      <a:pt x="146" y="34"/>
                      <a:pt x="146" y="3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6" y="34"/>
                      <a:pt x="82" y="36"/>
                      <a:pt x="77" y="37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6" y="42"/>
                      <a:pt x="53" y="44"/>
                      <a:pt x="49" y="44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4" y="62"/>
                      <a:pt x="32" y="65"/>
                      <a:pt x="30" y="66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0" y="76"/>
                      <a:pt x="18" y="76"/>
                      <a:pt x="1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40" y="118"/>
                      <a:pt x="40" y="118"/>
                      <a:pt x="40" y="118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68" y="131"/>
                      <a:pt x="68" y="131"/>
                      <a:pt x="68" y="131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7" y="136"/>
                      <a:pt x="77" y="136"/>
                      <a:pt x="77" y="1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105" y="158"/>
                      <a:pt x="105" y="158"/>
                      <a:pt x="105" y="158"/>
                    </a:cubicBezTo>
                    <a:cubicBezTo>
                      <a:pt x="109" y="156"/>
                      <a:pt x="109" y="156"/>
                      <a:pt x="109" y="156"/>
                    </a:cubicBezTo>
                    <a:cubicBezTo>
                      <a:pt x="112" y="150"/>
                      <a:pt x="112" y="150"/>
                      <a:pt x="112" y="150"/>
                    </a:cubicBezTo>
                    <a:cubicBezTo>
                      <a:pt x="110" y="139"/>
                      <a:pt x="110" y="139"/>
                      <a:pt x="110" y="139"/>
                    </a:cubicBezTo>
                    <a:cubicBezTo>
                      <a:pt x="110" y="136"/>
                      <a:pt x="113" y="134"/>
                      <a:pt x="118" y="132"/>
                    </a:cubicBezTo>
                    <a:cubicBezTo>
                      <a:pt x="118" y="131"/>
                      <a:pt x="118" y="131"/>
                      <a:pt x="118" y="131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2" y="142"/>
                      <a:pt x="152" y="142"/>
                      <a:pt x="152" y="142"/>
                    </a:cubicBezTo>
                    <a:cubicBezTo>
                      <a:pt x="155" y="142"/>
                      <a:pt x="155" y="142"/>
                      <a:pt x="155" y="142"/>
                    </a:cubicBezTo>
                    <a:cubicBezTo>
                      <a:pt x="160" y="138"/>
                      <a:pt x="160" y="138"/>
                      <a:pt x="160" y="138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76" y="148"/>
                      <a:pt x="176" y="148"/>
                      <a:pt x="176" y="148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86" y="156"/>
                      <a:pt x="186" y="156"/>
                      <a:pt x="186" y="156"/>
                    </a:cubicBezTo>
                    <a:cubicBezTo>
                      <a:pt x="188" y="158"/>
                      <a:pt x="192" y="161"/>
                      <a:pt x="194" y="165"/>
                    </a:cubicBezTo>
                    <a:cubicBezTo>
                      <a:pt x="199" y="170"/>
                      <a:pt x="199" y="170"/>
                      <a:pt x="199" y="170"/>
                    </a:cubicBezTo>
                    <a:cubicBezTo>
                      <a:pt x="202" y="169"/>
                      <a:pt x="202" y="169"/>
                      <a:pt x="202" y="169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15" y="168"/>
                      <a:pt x="215" y="168"/>
                      <a:pt x="215" y="168"/>
                    </a:cubicBezTo>
                    <a:cubicBezTo>
                      <a:pt x="215" y="168"/>
                      <a:pt x="215" y="168"/>
                      <a:pt x="215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22" y="176"/>
                      <a:pt x="222" y="176"/>
                      <a:pt x="222" y="176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46" y="196"/>
                      <a:pt x="246" y="196"/>
                      <a:pt x="246" y="196"/>
                    </a:cubicBezTo>
                    <a:cubicBezTo>
                      <a:pt x="261" y="191"/>
                      <a:pt x="261" y="191"/>
                      <a:pt x="261" y="191"/>
                    </a:cubicBezTo>
                    <a:cubicBezTo>
                      <a:pt x="262" y="203"/>
                      <a:pt x="262" y="203"/>
                      <a:pt x="262" y="203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74" y="218"/>
                      <a:pt x="274" y="218"/>
                      <a:pt x="274" y="218"/>
                    </a:cubicBezTo>
                    <a:cubicBezTo>
                      <a:pt x="274" y="219"/>
                      <a:pt x="274" y="219"/>
                      <a:pt x="274" y="219"/>
                    </a:cubicBezTo>
                    <a:cubicBezTo>
                      <a:pt x="274" y="219"/>
                      <a:pt x="274" y="219"/>
                      <a:pt x="274" y="219"/>
                    </a:cubicBezTo>
                    <a:cubicBezTo>
                      <a:pt x="274" y="220"/>
                      <a:pt x="274" y="220"/>
                      <a:pt x="274" y="220"/>
                    </a:cubicBezTo>
                    <a:cubicBezTo>
                      <a:pt x="280" y="247"/>
                      <a:pt x="280" y="247"/>
                      <a:pt x="280" y="247"/>
                    </a:cubicBezTo>
                    <a:cubicBezTo>
                      <a:pt x="286" y="258"/>
                      <a:pt x="286" y="258"/>
                      <a:pt x="286" y="258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8" y="280"/>
                      <a:pt x="278" y="280"/>
                      <a:pt x="278" y="280"/>
                    </a:cubicBezTo>
                    <a:cubicBezTo>
                      <a:pt x="272" y="282"/>
                      <a:pt x="272" y="282"/>
                      <a:pt x="272" y="282"/>
                    </a:cubicBezTo>
                    <a:cubicBezTo>
                      <a:pt x="272" y="288"/>
                      <a:pt x="272" y="288"/>
                      <a:pt x="272" y="288"/>
                    </a:cubicBezTo>
                    <a:cubicBezTo>
                      <a:pt x="271" y="288"/>
                      <a:pt x="271" y="288"/>
                      <a:pt x="271" y="288"/>
                    </a:cubicBezTo>
                    <a:cubicBezTo>
                      <a:pt x="264" y="299"/>
                      <a:pt x="264" y="299"/>
                      <a:pt x="264" y="299"/>
                    </a:cubicBezTo>
                    <a:cubicBezTo>
                      <a:pt x="264" y="299"/>
                      <a:pt x="264" y="299"/>
                      <a:pt x="264" y="299"/>
                    </a:cubicBezTo>
                    <a:cubicBezTo>
                      <a:pt x="254" y="300"/>
                      <a:pt x="254" y="300"/>
                      <a:pt x="254" y="300"/>
                    </a:cubicBezTo>
                    <a:cubicBezTo>
                      <a:pt x="244" y="308"/>
                      <a:pt x="244" y="308"/>
                      <a:pt x="244" y="308"/>
                    </a:cubicBezTo>
                    <a:cubicBezTo>
                      <a:pt x="246" y="309"/>
                      <a:pt x="247" y="310"/>
                      <a:pt x="250" y="311"/>
                    </a:cubicBezTo>
                    <a:cubicBezTo>
                      <a:pt x="254" y="312"/>
                      <a:pt x="254" y="316"/>
                      <a:pt x="252" y="321"/>
                    </a:cubicBezTo>
                    <a:cubicBezTo>
                      <a:pt x="252" y="322"/>
                      <a:pt x="252" y="322"/>
                      <a:pt x="252" y="322"/>
                    </a:cubicBezTo>
                    <a:cubicBezTo>
                      <a:pt x="246" y="328"/>
                      <a:pt x="246" y="328"/>
                      <a:pt x="246" y="328"/>
                    </a:cubicBezTo>
                    <a:cubicBezTo>
                      <a:pt x="245" y="328"/>
                      <a:pt x="245" y="328"/>
                      <a:pt x="245" y="328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25" y="326"/>
                      <a:pt x="225" y="326"/>
                      <a:pt x="225" y="326"/>
                    </a:cubicBezTo>
                    <a:cubicBezTo>
                      <a:pt x="224" y="333"/>
                      <a:pt x="224" y="333"/>
                      <a:pt x="224" y="333"/>
                    </a:cubicBezTo>
                    <a:cubicBezTo>
                      <a:pt x="226" y="348"/>
                      <a:pt x="226" y="348"/>
                      <a:pt x="226" y="348"/>
                    </a:cubicBezTo>
                    <a:cubicBezTo>
                      <a:pt x="242" y="354"/>
                      <a:pt x="242" y="354"/>
                      <a:pt x="242" y="354"/>
                    </a:cubicBezTo>
                    <a:cubicBezTo>
                      <a:pt x="242" y="355"/>
                      <a:pt x="242" y="355"/>
                      <a:pt x="242" y="355"/>
                    </a:cubicBezTo>
                    <a:cubicBezTo>
                      <a:pt x="242" y="355"/>
                      <a:pt x="242" y="355"/>
                      <a:pt x="242" y="355"/>
                    </a:cubicBezTo>
                    <a:cubicBezTo>
                      <a:pt x="248" y="353"/>
                      <a:pt x="248" y="353"/>
                      <a:pt x="248" y="353"/>
                    </a:cubicBezTo>
                    <a:cubicBezTo>
                      <a:pt x="249" y="353"/>
                      <a:pt x="249" y="353"/>
                      <a:pt x="249" y="353"/>
                    </a:cubicBezTo>
                    <a:cubicBezTo>
                      <a:pt x="250" y="352"/>
                      <a:pt x="250" y="352"/>
                      <a:pt x="250" y="352"/>
                    </a:cubicBezTo>
                    <a:cubicBezTo>
                      <a:pt x="250" y="353"/>
                      <a:pt x="250" y="353"/>
                      <a:pt x="250" y="353"/>
                    </a:cubicBezTo>
                    <a:cubicBezTo>
                      <a:pt x="250" y="353"/>
                      <a:pt x="250" y="353"/>
                      <a:pt x="250" y="353"/>
                    </a:cubicBezTo>
                    <a:cubicBezTo>
                      <a:pt x="255" y="356"/>
                      <a:pt x="255" y="356"/>
                      <a:pt x="255" y="356"/>
                    </a:cubicBezTo>
                    <a:cubicBezTo>
                      <a:pt x="262" y="356"/>
                      <a:pt x="262" y="356"/>
                      <a:pt x="262" y="356"/>
                    </a:cubicBezTo>
                    <a:cubicBezTo>
                      <a:pt x="264" y="355"/>
                      <a:pt x="264" y="355"/>
                      <a:pt x="264" y="355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0" y="340"/>
                      <a:pt x="260" y="340"/>
                      <a:pt x="260" y="340"/>
                    </a:cubicBezTo>
                    <a:cubicBezTo>
                      <a:pt x="260" y="339"/>
                      <a:pt x="260" y="339"/>
                      <a:pt x="260" y="339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3" y="335"/>
                      <a:pt x="263" y="335"/>
                      <a:pt x="263" y="335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8" y="328"/>
                      <a:pt x="268" y="328"/>
                      <a:pt x="268" y="328"/>
                    </a:cubicBezTo>
                    <a:cubicBezTo>
                      <a:pt x="269" y="327"/>
                      <a:pt x="269" y="327"/>
                      <a:pt x="269" y="327"/>
                    </a:cubicBezTo>
                    <a:cubicBezTo>
                      <a:pt x="276" y="322"/>
                      <a:pt x="276" y="322"/>
                      <a:pt x="276" y="322"/>
                    </a:cubicBezTo>
                    <a:cubicBezTo>
                      <a:pt x="276" y="322"/>
                      <a:pt x="276" y="322"/>
                      <a:pt x="276" y="322"/>
                    </a:cubicBezTo>
                    <a:cubicBezTo>
                      <a:pt x="276" y="321"/>
                      <a:pt x="276" y="321"/>
                      <a:pt x="276" y="321"/>
                    </a:cubicBezTo>
                    <a:cubicBezTo>
                      <a:pt x="277" y="321"/>
                      <a:pt x="277" y="321"/>
                      <a:pt x="277" y="321"/>
                    </a:cubicBezTo>
                    <a:cubicBezTo>
                      <a:pt x="277" y="321"/>
                      <a:pt x="277" y="321"/>
                      <a:pt x="277" y="321"/>
                    </a:cubicBezTo>
                    <a:cubicBezTo>
                      <a:pt x="286" y="320"/>
                      <a:pt x="286" y="320"/>
                      <a:pt x="286" y="320"/>
                    </a:cubicBezTo>
                    <a:cubicBezTo>
                      <a:pt x="286" y="322"/>
                      <a:pt x="286" y="322"/>
                      <a:pt x="286" y="322"/>
                    </a:cubicBezTo>
                    <a:cubicBezTo>
                      <a:pt x="286" y="325"/>
                      <a:pt x="286" y="327"/>
                      <a:pt x="286" y="328"/>
                    </a:cubicBezTo>
                    <a:cubicBezTo>
                      <a:pt x="288" y="332"/>
                      <a:pt x="288" y="332"/>
                      <a:pt x="288" y="332"/>
                    </a:cubicBezTo>
                    <a:cubicBezTo>
                      <a:pt x="290" y="337"/>
                      <a:pt x="290" y="337"/>
                      <a:pt x="290" y="337"/>
                    </a:cubicBezTo>
                    <a:cubicBezTo>
                      <a:pt x="298" y="342"/>
                      <a:pt x="298" y="342"/>
                      <a:pt x="298" y="342"/>
                    </a:cubicBezTo>
                    <a:cubicBezTo>
                      <a:pt x="320" y="344"/>
                      <a:pt x="320" y="344"/>
                      <a:pt x="320" y="344"/>
                    </a:cubicBezTo>
                    <a:cubicBezTo>
                      <a:pt x="321" y="344"/>
                      <a:pt x="321" y="344"/>
                      <a:pt x="321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5"/>
                      <a:pt x="322" y="345"/>
                      <a:pt x="322" y="345"/>
                    </a:cubicBezTo>
                    <a:cubicBezTo>
                      <a:pt x="322" y="346"/>
                      <a:pt x="322" y="346"/>
                      <a:pt x="322" y="346"/>
                    </a:cubicBezTo>
                    <a:cubicBezTo>
                      <a:pt x="322" y="353"/>
                      <a:pt x="322" y="353"/>
                      <a:pt x="322" y="353"/>
                    </a:cubicBezTo>
                    <a:cubicBezTo>
                      <a:pt x="328" y="360"/>
                      <a:pt x="328" y="360"/>
                      <a:pt x="328" y="360"/>
                    </a:cubicBezTo>
                    <a:cubicBezTo>
                      <a:pt x="333" y="362"/>
                      <a:pt x="333" y="362"/>
                      <a:pt x="333" y="362"/>
                    </a:cubicBezTo>
                    <a:cubicBezTo>
                      <a:pt x="334" y="362"/>
                      <a:pt x="334" y="362"/>
                      <a:pt x="334" y="362"/>
                    </a:cubicBezTo>
                    <a:cubicBezTo>
                      <a:pt x="334" y="362"/>
                      <a:pt x="334" y="362"/>
                      <a:pt x="334" y="362"/>
                    </a:cubicBezTo>
                    <a:cubicBezTo>
                      <a:pt x="334" y="363"/>
                      <a:pt x="334" y="363"/>
                      <a:pt x="334" y="363"/>
                    </a:cubicBezTo>
                    <a:cubicBezTo>
                      <a:pt x="334" y="366"/>
                      <a:pt x="334" y="366"/>
                      <a:pt x="334" y="366"/>
                    </a:cubicBezTo>
                    <a:cubicBezTo>
                      <a:pt x="334" y="370"/>
                      <a:pt x="334" y="370"/>
                      <a:pt x="334" y="370"/>
                    </a:cubicBezTo>
                    <a:cubicBezTo>
                      <a:pt x="332" y="378"/>
                      <a:pt x="332" y="378"/>
                      <a:pt x="332" y="378"/>
                    </a:cubicBezTo>
                    <a:cubicBezTo>
                      <a:pt x="335" y="380"/>
                      <a:pt x="335" y="380"/>
                      <a:pt x="335" y="380"/>
                    </a:cubicBezTo>
                    <a:cubicBezTo>
                      <a:pt x="338" y="380"/>
                      <a:pt x="341" y="380"/>
                      <a:pt x="344" y="382"/>
                    </a:cubicBezTo>
                    <a:cubicBezTo>
                      <a:pt x="353" y="386"/>
                      <a:pt x="353" y="386"/>
                      <a:pt x="353" y="386"/>
                    </a:cubicBezTo>
                    <a:cubicBezTo>
                      <a:pt x="358" y="382"/>
                      <a:pt x="358" y="382"/>
                      <a:pt x="358" y="382"/>
                    </a:cubicBezTo>
                    <a:cubicBezTo>
                      <a:pt x="364" y="375"/>
                      <a:pt x="364" y="375"/>
                      <a:pt x="364" y="375"/>
                    </a:cubicBezTo>
                    <a:cubicBezTo>
                      <a:pt x="365" y="372"/>
                      <a:pt x="365" y="372"/>
                      <a:pt x="365" y="372"/>
                    </a:cubicBezTo>
                    <a:cubicBezTo>
                      <a:pt x="365" y="372"/>
                      <a:pt x="365" y="372"/>
                      <a:pt x="365" y="372"/>
                    </a:cubicBezTo>
                    <a:cubicBezTo>
                      <a:pt x="366" y="371"/>
                      <a:pt x="366" y="371"/>
                      <a:pt x="366" y="371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65" y="361"/>
                      <a:pt x="365" y="361"/>
                      <a:pt x="365" y="361"/>
                    </a:cubicBezTo>
                    <a:cubicBezTo>
                      <a:pt x="364" y="357"/>
                      <a:pt x="364" y="357"/>
                      <a:pt x="364" y="357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5"/>
                      <a:pt x="364" y="355"/>
                      <a:pt x="364" y="355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74" y="345"/>
                      <a:pt x="374" y="345"/>
                      <a:pt x="374" y="345"/>
                    </a:cubicBezTo>
                    <a:cubicBezTo>
                      <a:pt x="375" y="345"/>
                      <a:pt x="375" y="345"/>
                      <a:pt x="375" y="345"/>
                    </a:cubicBezTo>
                    <a:cubicBezTo>
                      <a:pt x="388" y="345"/>
                      <a:pt x="388" y="345"/>
                      <a:pt x="388" y="345"/>
                    </a:cubicBezTo>
                    <a:cubicBezTo>
                      <a:pt x="390" y="344"/>
                      <a:pt x="390" y="344"/>
                      <a:pt x="390" y="344"/>
                    </a:cubicBezTo>
                    <a:cubicBezTo>
                      <a:pt x="390" y="338"/>
                      <a:pt x="390" y="338"/>
                      <a:pt x="390" y="338"/>
                    </a:cubicBezTo>
                    <a:cubicBezTo>
                      <a:pt x="388" y="332"/>
                      <a:pt x="388" y="332"/>
                      <a:pt x="388" y="332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14"/>
                      <a:pt x="383" y="314"/>
                      <a:pt x="383" y="314"/>
                    </a:cubicBezTo>
                    <a:cubicBezTo>
                      <a:pt x="383" y="313"/>
                      <a:pt x="383" y="313"/>
                      <a:pt x="383" y="313"/>
                    </a:cubicBezTo>
                    <a:cubicBezTo>
                      <a:pt x="383" y="313"/>
                      <a:pt x="383" y="313"/>
                      <a:pt x="383" y="313"/>
                    </a:cubicBezTo>
                    <a:cubicBezTo>
                      <a:pt x="385" y="307"/>
                      <a:pt x="385" y="307"/>
                      <a:pt x="385" y="307"/>
                    </a:cubicBezTo>
                    <a:cubicBezTo>
                      <a:pt x="385" y="307"/>
                      <a:pt x="385" y="307"/>
                      <a:pt x="385" y="307"/>
                    </a:cubicBezTo>
                    <a:cubicBezTo>
                      <a:pt x="386" y="307"/>
                      <a:pt x="386" y="307"/>
                      <a:pt x="386" y="307"/>
                    </a:cubicBezTo>
                    <a:cubicBezTo>
                      <a:pt x="386" y="307"/>
                      <a:pt x="386" y="307"/>
                      <a:pt x="386" y="307"/>
                    </a:cubicBezTo>
                    <a:cubicBezTo>
                      <a:pt x="396" y="291"/>
                      <a:pt x="396" y="291"/>
                      <a:pt x="396" y="291"/>
                    </a:cubicBezTo>
                    <a:cubicBezTo>
                      <a:pt x="397" y="291"/>
                      <a:pt x="397" y="291"/>
                      <a:pt x="397" y="291"/>
                    </a:cubicBezTo>
                    <a:cubicBezTo>
                      <a:pt x="397" y="291"/>
                      <a:pt x="397" y="291"/>
                      <a:pt x="397" y="291"/>
                    </a:cubicBezTo>
                    <a:cubicBezTo>
                      <a:pt x="398" y="290"/>
                      <a:pt x="398" y="290"/>
                      <a:pt x="398" y="290"/>
                    </a:cubicBezTo>
                    <a:cubicBezTo>
                      <a:pt x="400" y="290"/>
                      <a:pt x="400" y="290"/>
                      <a:pt x="400" y="290"/>
                    </a:cubicBezTo>
                    <a:cubicBezTo>
                      <a:pt x="404" y="291"/>
                      <a:pt x="404" y="291"/>
                      <a:pt x="404" y="291"/>
                    </a:cubicBezTo>
                    <a:cubicBezTo>
                      <a:pt x="414" y="296"/>
                      <a:pt x="414" y="296"/>
                      <a:pt x="414" y="296"/>
                    </a:cubicBezTo>
                    <a:cubicBezTo>
                      <a:pt x="420" y="298"/>
                      <a:pt x="420" y="298"/>
                      <a:pt x="420" y="298"/>
                    </a:cubicBezTo>
                    <a:cubicBezTo>
                      <a:pt x="420" y="295"/>
                      <a:pt x="420" y="295"/>
                      <a:pt x="420" y="295"/>
                    </a:cubicBezTo>
                    <a:cubicBezTo>
                      <a:pt x="419" y="294"/>
                      <a:pt x="419" y="294"/>
                      <a:pt x="419" y="294"/>
                    </a:cubicBezTo>
                    <a:cubicBezTo>
                      <a:pt x="419" y="293"/>
                      <a:pt x="419" y="293"/>
                      <a:pt x="419" y="293"/>
                    </a:cubicBezTo>
                    <a:cubicBezTo>
                      <a:pt x="419" y="290"/>
                      <a:pt x="420" y="288"/>
                      <a:pt x="423" y="286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0"/>
                      <a:pt x="430" y="280"/>
                      <a:pt x="430" y="280"/>
                    </a:cubicBezTo>
                    <a:cubicBezTo>
                      <a:pt x="434" y="279"/>
                      <a:pt x="437" y="278"/>
                      <a:pt x="438" y="278"/>
                    </a:cubicBezTo>
                    <a:cubicBezTo>
                      <a:pt x="445" y="278"/>
                      <a:pt x="445" y="278"/>
                      <a:pt x="445" y="278"/>
                    </a:cubicBezTo>
                    <a:cubicBezTo>
                      <a:pt x="446" y="278"/>
                      <a:pt x="446" y="278"/>
                      <a:pt x="446" y="278"/>
                    </a:cubicBezTo>
                    <a:cubicBezTo>
                      <a:pt x="446" y="278"/>
                      <a:pt x="446" y="278"/>
                      <a:pt x="446" y="278"/>
                    </a:cubicBezTo>
                    <a:cubicBezTo>
                      <a:pt x="450" y="278"/>
                      <a:pt x="450" y="278"/>
                      <a:pt x="450" y="278"/>
                    </a:cubicBezTo>
                    <a:cubicBezTo>
                      <a:pt x="452" y="268"/>
                      <a:pt x="452" y="268"/>
                      <a:pt x="452" y="268"/>
                    </a:cubicBezTo>
                    <a:cubicBezTo>
                      <a:pt x="452" y="262"/>
                      <a:pt x="452" y="262"/>
                      <a:pt x="452" y="262"/>
                    </a:cubicBezTo>
                    <a:cubicBezTo>
                      <a:pt x="452" y="257"/>
                      <a:pt x="452" y="254"/>
                      <a:pt x="454" y="254"/>
                    </a:cubicBezTo>
                    <a:cubicBezTo>
                      <a:pt x="456" y="248"/>
                      <a:pt x="456" y="248"/>
                      <a:pt x="456" y="248"/>
                    </a:cubicBezTo>
                    <a:cubicBezTo>
                      <a:pt x="453" y="244"/>
                      <a:pt x="453" y="244"/>
                      <a:pt x="453" y="244"/>
                    </a:cubicBezTo>
                    <a:cubicBezTo>
                      <a:pt x="448" y="240"/>
                      <a:pt x="448" y="240"/>
                      <a:pt x="448" y="240"/>
                    </a:cubicBezTo>
                    <a:cubicBezTo>
                      <a:pt x="438" y="238"/>
                      <a:pt x="438" y="238"/>
                      <a:pt x="438" y="238"/>
                    </a:cubicBezTo>
                    <a:cubicBezTo>
                      <a:pt x="436" y="238"/>
                      <a:pt x="432" y="236"/>
                      <a:pt x="426" y="230"/>
                    </a:cubicBezTo>
                    <a:cubicBezTo>
                      <a:pt x="420" y="228"/>
                      <a:pt x="420" y="228"/>
                      <a:pt x="420" y="228"/>
                    </a:cubicBezTo>
                    <a:cubicBezTo>
                      <a:pt x="420" y="228"/>
                      <a:pt x="420" y="228"/>
                      <a:pt x="420" y="228"/>
                    </a:cubicBezTo>
                    <a:cubicBezTo>
                      <a:pt x="420" y="227"/>
                      <a:pt x="420" y="227"/>
                      <a:pt x="420" y="227"/>
                    </a:cubicBezTo>
                    <a:cubicBezTo>
                      <a:pt x="412" y="218"/>
                      <a:pt x="412" y="218"/>
                      <a:pt x="412" y="218"/>
                    </a:cubicBezTo>
                    <a:cubicBezTo>
                      <a:pt x="406" y="218"/>
                      <a:pt x="406" y="218"/>
                      <a:pt x="406" y="218"/>
                    </a:cubicBezTo>
                    <a:cubicBezTo>
                      <a:pt x="405" y="218"/>
                      <a:pt x="405" y="218"/>
                      <a:pt x="405" y="218"/>
                    </a:cubicBezTo>
                    <a:cubicBezTo>
                      <a:pt x="405" y="218"/>
                      <a:pt x="405" y="218"/>
                      <a:pt x="405" y="218"/>
                    </a:cubicBezTo>
                    <a:cubicBezTo>
                      <a:pt x="399" y="215"/>
                      <a:pt x="399" y="215"/>
                      <a:pt x="399" y="215"/>
                    </a:cubicBezTo>
                    <a:cubicBezTo>
                      <a:pt x="395" y="220"/>
                      <a:pt x="395" y="220"/>
                      <a:pt x="395" y="220"/>
                    </a:cubicBezTo>
                    <a:cubicBezTo>
                      <a:pt x="394" y="238"/>
                      <a:pt x="394" y="238"/>
                      <a:pt x="394" y="238"/>
                    </a:cubicBezTo>
                    <a:cubicBezTo>
                      <a:pt x="396" y="246"/>
                      <a:pt x="396" y="246"/>
                      <a:pt x="396" y="246"/>
                    </a:cubicBezTo>
                    <a:cubicBezTo>
                      <a:pt x="398" y="246"/>
                      <a:pt x="398" y="246"/>
                      <a:pt x="398" y="246"/>
                    </a:cubicBezTo>
                    <a:cubicBezTo>
                      <a:pt x="399" y="246"/>
                      <a:pt x="399" y="246"/>
                      <a:pt x="399" y="246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8" y="255"/>
                      <a:pt x="408" y="255"/>
                      <a:pt x="408" y="255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6" y="268"/>
                      <a:pt x="406" y="268"/>
                      <a:pt x="406" y="268"/>
                    </a:cubicBezTo>
                    <a:cubicBezTo>
                      <a:pt x="406" y="269"/>
                      <a:pt x="406" y="269"/>
                      <a:pt x="406" y="269"/>
                    </a:cubicBezTo>
                    <a:cubicBezTo>
                      <a:pt x="406" y="270"/>
                      <a:pt x="406" y="270"/>
                      <a:pt x="406" y="270"/>
                    </a:cubicBezTo>
                    <a:cubicBezTo>
                      <a:pt x="406" y="270"/>
                      <a:pt x="406" y="270"/>
                      <a:pt x="406" y="270"/>
                    </a:cubicBezTo>
                    <a:cubicBezTo>
                      <a:pt x="404" y="271"/>
                      <a:pt x="402" y="272"/>
                      <a:pt x="400" y="273"/>
                    </a:cubicBezTo>
                    <a:cubicBezTo>
                      <a:pt x="399" y="274"/>
                      <a:pt x="399" y="274"/>
                      <a:pt x="399" y="274"/>
                    </a:cubicBezTo>
                    <a:cubicBezTo>
                      <a:pt x="399" y="273"/>
                      <a:pt x="399" y="273"/>
                      <a:pt x="399" y="273"/>
                    </a:cubicBezTo>
                    <a:cubicBezTo>
                      <a:pt x="398" y="273"/>
                      <a:pt x="398" y="273"/>
                      <a:pt x="398" y="273"/>
                    </a:cubicBezTo>
                    <a:cubicBezTo>
                      <a:pt x="396" y="272"/>
                      <a:pt x="396" y="272"/>
                      <a:pt x="396" y="272"/>
                    </a:cubicBezTo>
                    <a:cubicBezTo>
                      <a:pt x="389" y="275"/>
                      <a:pt x="389" y="275"/>
                      <a:pt x="389" y="275"/>
                    </a:cubicBezTo>
                    <a:cubicBezTo>
                      <a:pt x="389" y="275"/>
                      <a:pt x="389" y="275"/>
                      <a:pt x="389" y="275"/>
                    </a:cubicBezTo>
                    <a:cubicBezTo>
                      <a:pt x="389" y="276"/>
                      <a:pt x="389" y="276"/>
                      <a:pt x="389" y="276"/>
                    </a:cubicBez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1" y="287"/>
                      <a:pt x="391" y="287"/>
                      <a:pt x="391" y="287"/>
                    </a:cubicBezTo>
                    <a:cubicBezTo>
                      <a:pt x="391" y="289"/>
                      <a:pt x="390" y="290"/>
                      <a:pt x="388" y="290"/>
                    </a:cubicBezTo>
                    <a:cubicBezTo>
                      <a:pt x="384" y="290"/>
                      <a:pt x="384" y="290"/>
                      <a:pt x="384" y="290"/>
                    </a:cubicBezTo>
                    <a:cubicBezTo>
                      <a:pt x="381" y="290"/>
                      <a:pt x="380" y="289"/>
                      <a:pt x="379" y="288"/>
                    </a:cubicBezTo>
                    <a:cubicBezTo>
                      <a:pt x="374" y="284"/>
                      <a:pt x="374" y="284"/>
                      <a:pt x="374" y="284"/>
                    </a:cubicBezTo>
                    <a:cubicBezTo>
                      <a:pt x="374" y="284"/>
                      <a:pt x="374" y="284"/>
                      <a:pt x="374" y="284"/>
                    </a:cubicBezTo>
                    <a:cubicBezTo>
                      <a:pt x="373" y="284"/>
                      <a:pt x="373" y="284"/>
                      <a:pt x="373" y="284"/>
                    </a:cubicBezTo>
                    <a:cubicBezTo>
                      <a:pt x="373" y="283"/>
                      <a:pt x="373" y="283"/>
                      <a:pt x="373" y="283"/>
                    </a:cubicBezTo>
                    <a:cubicBezTo>
                      <a:pt x="370" y="276"/>
                      <a:pt x="370" y="276"/>
                      <a:pt x="370" y="276"/>
                    </a:cubicBezTo>
                    <a:cubicBezTo>
                      <a:pt x="370" y="276"/>
                      <a:pt x="368" y="274"/>
                      <a:pt x="364" y="273"/>
                    </a:cubicBezTo>
                    <a:cubicBezTo>
                      <a:pt x="363" y="273"/>
                      <a:pt x="363" y="273"/>
                      <a:pt x="363" y="273"/>
                    </a:cubicBezTo>
                    <a:cubicBezTo>
                      <a:pt x="363" y="273"/>
                      <a:pt x="363" y="273"/>
                      <a:pt x="363" y="273"/>
                    </a:cubicBezTo>
                    <a:cubicBezTo>
                      <a:pt x="357" y="269"/>
                      <a:pt x="357" y="269"/>
                      <a:pt x="357" y="269"/>
                    </a:cubicBezTo>
                    <a:cubicBezTo>
                      <a:pt x="356" y="269"/>
                      <a:pt x="356" y="269"/>
                      <a:pt x="356" y="269"/>
                    </a:cubicBezTo>
                    <a:cubicBezTo>
                      <a:pt x="356" y="268"/>
                      <a:pt x="356" y="268"/>
                      <a:pt x="356" y="268"/>
                    </a:cubicBezTo>
                    <a:cubicBezTo>
                      <a:pt x="356" y="268"/>
                      <a:pt x="356" y="268"/>
                      <a:pt x="356" y="268"/>
                    </a:cubicBezTo>
                    <a:cubicBezTo>
                      <a:pt x="355" y="262"/>
                      <a:pt x="355" y="262"/>
                      <a:pt x="355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8" y="253"/>
                      <a:pt x="358" y="253"/>
                      <a:pt x="358" y="253"/>
                    </a:cubicBezTo>
                    <a:cubicBezTo>
                      <a:pt x="358" y="251"/>
                      <a:pt x="358" y="251"/>
                      <a:pt x="358" y="251"/>
                    </a:cubicBezTo>
                    <a:cubicBezTo>
                      <a:pt x="356" y="244"/>
                      <a:pt x="356" y="244"/>
                      <a:pt x="356" y="244"/>
                    </a:cubicBezTo>
                    <a:cubicBezTo>
                      <a:pt x="350" y="239"/>
                      <a:pt x="350" y="239"/>
                      <a:pt x="350" y="239"/>
                    </a:cubicBezTo>
                    <a:cubicBezTo>
                      <a:pt x="350" y="238"/>
                      <a:pt x="350" y="238"/>
                      <a:pt x="350" y="238"/>
                    </a:cubicBezTo>
                    <a:cubicBezTo>
                      <a:pt x="349" y="222"/>
                      <a:pt x="349" y="222"/>
                      <a:pt x="349" y="222"/>
                    </a:cubicBezTo>
                    <a:cubicBezTo>
                      <a:pt x="345" y="218"/>
                      <a:pt x="345" y="218"/>
                      <a:pt x="345" y="218"/>
                    </a:cubicBezTo>
                    <a:cubicBezTo>
                      <a:pt x="344" y="218"/>
                      <a:pt x="344" y="218"/>
                      <a:pt x="344" y="218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41" y="210"/>
                      <a:pt x="341" y="210"/>
                      <a:pt x="341" y="210"/>
                    </a:cubicBezTo>
                    <a:cubicBezTo>
                      <a:pt x="326" y="208"/>
                      <a:pt x="326" y="208"/>
                      <a:pt x="326" y="208"/>
                    </a:cubicBezTo>
                    <a:cubicBezTo>
                      <a:pt x="323" y="207"/>
                      <a:pt x="320" y="204"/>
                      <a:pt x="319" y="201"/>
                    </a:cubicBezTo>
                    <a:cubicBezTo>
                      <a:pt x="312" y="201"/>
                      <a:pt x="312" y="201"/>
                      <a:pt x="312" y="201"/>
                    </a:cubicBezTo>
                    <a:cubicBezTo>
                      <a:pt x="310" y="200"/>
                      <a:pt x="308" y="199"/>
                      <a:pt x="305" y="196"/>
                    </a:cubicBezTo>
                    <a:cubicBezTo>
                      <a:pt x="304" y="195"/>
                      <a:pt x="304" y="195"/>
                      <a:pt x="304" y="195"/>
                    </a:cubicBezTo>
                    <a:cubicBezTo>
                      <a:pt x="302" y="194"/>
                      <a:pt x="301" y="191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3" y="162"/>
                      <a:pt x="303" y="162"/>
                      <a:pt x="303" y="162"/>
                    </a:cubicBezTo>
                    <a:cubicBezTo>
                      <a:pt x="318" y="155"/>
                      <a:pt x="318" y="155"/>
                      <a:pt x="318" y="155"/>
                    </a:cubicBezTo>
                    <a:cubicBezTo>
                      <a:pt x="324" y="148"/>
                      <a:pt x="324" y="148"/>
                      <a:pt x="324" y="148"/>
                    </a:cubicBezTo>
                    <a:cubicBezTo>
                      <a:pt x="325" y="142"/>
                      <a:pt x="325" y="142"/>
                      <a:pt x="325" y="142"/>
                    </a:cubicBezTo>
                    <a:cubicBezTo>
                      <a:pt x="324" y="138"/>
                      <a:pt x="324" y="138"/>
                      <a:pt x="324" y="138"/>
                    </a:cubicBezTo>
                    <a:cubicBezTo>
                      <a:pt x="322" y="132"/>
                      <a:pt x="320" y="129"/>
                      <a:pt x="320" y="127"/>
                    </a:cubicBezTo>
                    <a:cubicBezTo>
                      <a:pt x="317" y="128"/>
                      <a:pt x="317" y="128"/>
                      <a:pt x="317" y="128"/>
                    </a:cubicBezTo>
                    <a:cubicBezTo>
                      <a:pt x="312" y="127"/>
                      <a:pt x="312" y="127"/>
                      <a:pt x="312" y="127"/>
                    </a:cubicBezTo>
                    <a:cubicBezTo>
                      <a:pt x="310" y="128"/>
                      <a:pt x="307" y="131"/>
                      <a:pt x="303" y="136"/>
                    </a:cubicBezTo>
                    <a:cubicBezTo>
                      <a:pt x="296" y="143"/>
                      <a:pt x="296" y="143"/>
                      <a:pt x="296" y="143"/>
                    </a:cubicBezTo>
                    <a:cubicBezTo>
                      <a:pt x="296" y="143"/>
                      <a:pt x="296" y="143"/>
                      <a:pt x="296" y="143"/>
                    </a:cubicBezTo>
                    <a:cubicBezTo>
                      <a:pt x="295" y="143"/>
                      <a:pt x="295" y="143"/>
                      <a:pt x="295" y="143"/>
                    </a:cubicBezTo>
                    <a:cubicBezTo>
                      <a:pt x="290" y="144"/>
                      <a:pt x="286" y="145"/>
                      <a:pt x="284" y="144"/>
                    </a:cubicBezTo>
                    <a:lnTo>
                      <a:pt x="271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8"/>
              <p:cNvSpPr/>
              <p:nvPr/>
            </p:nvSpPr>
            <p:spPr bwMode="auto">
              <a:xfrm rot="175386">
                <a:off x="5375721" y="3585871"/>
                <a:ext cx="278098" cy="459008"/>
              </a:xfrm>
              <a:custGeom>
                <a:avLst/>
                <a:gdLst>
                  <a:gd name="T0" fmla="*/ 46 w 92"/>
                  <a:gd name="T1" fmla="*/ 29 h 152"/>
                  <a:gd name="T2" fmla="*/ 46 w 92"/>
                  <a:gd name="T3" fmla="*/ 43 h 152"/>
                  <a:gd name="T4" fmla="*/ 42 w 92"/>
                  <a:gd name="T5" fmla="*/ 54 h 152"/>
                  <a:gd name="T6" fmla="*/ 38 w 92"/>
                  <a:gd name="T7" fmla="*/ 62 h 152"/>
                  <a:gd name="T8" fmla="*/ 37 w 92"/>
                  <a:gd name="T9" fmla="*/ 61 h 152"/>
                  <a:gd name="T10" fmla="*/ 22 w 92"/>
                  <a:gd name="T11" fmla="*/ 65 h 152"/>
                  <a:gd name="T12" fmla="*/ 6 w 92"/>
                  <a:gd name="T13" fmla="*/ 67 h 152"/>
                  <a:gd name="T14" fmla="*/ 4 w 92"/>
                  <a:gd name="T15" fmla="*/ 70 h 152"/>
                  <a:gd name="T16" fmla="*/ 19 w 92"/>
                  <a:gd name="T17" fmla="*/ 72 h 152"/>
                  <a:gd name="T18" fmla="*/ 20 w 92"/>
                  <a:gd name="T19" fmla="*/ 72 h 152"/>
                  <a:gd name="T20" fmla="*/ 24 w 92"/>
                  <a:gd name="T21" fmla="*/ 81 h 152"/>
                  <a:gd name="T22" fmla="*/ 30 w 92"/>
                  <a:gd name="T23" fmla="*/ 92 h 152"/>
                  <a:gd name="T24" fmla="*/ 35 w 92"/>
                  <a:gd name="T25" fmla="*/ 108 h 152"/>
                  <a:gd name="T26" fmla="*/ 36 w 92"/>
                  <a:gd name="T27" fmla="*/ 108 h 152"/>
                  <a:gd name="T28" fmla="*/ 38 w 92"/>
                  <a:gd name="T29" fmla="*/ 116 h 152"/>
                  <a:gd name="T30" fmla="*/ 36 w 92"/>
                  <a:gd name="T31" fmla="*/ 124 h 152"/>
                  <a:gd name="T32" fmla="*/ 36 w 92"/>
                  <a:gd name="T33" fmla="*/ 132 h 152"/>
                  <a:gd name="T34" fmla="*/ 50 w 92"/>
                  <a:gd name="T35" fmla="*/ 140 h 152"/>
                  <a:gd name="T36" fmla="*/ 58 w 92"/>
                  <a:gd name="T37" fmla="*/ 151 h 152"/>
                  <a:gd name="T38" fmla="*/ 62 w 92"/>
                  <a:gd name="T39" fmla="*/ 152 h 152"/>
                  <a:gd name="T40" fmla="*/ 61 w 92"/>
                  <a:gd name="T41" fmla="*/ 139 h 152"/>
                  <a:gd name="T42" fmla="*/ 70 w 92"/>
                  <a:gd name="T43" fmla="*/ 134 h 152"/>
                  <a:gd name="T44" fmla="*/ 71 w 92"/>
                  <a:gd name="T45" fmla="*/ 134 h 152"/>
                  <a:gd name="T46" fmla="*/ 72 w 92"/>
                  <a:gd name="T47" fmla="*/ 134 h 152"/>
                  <a:gd name="T48" fmla="*/ 78 w 92"/>
                  <a:gd name="T49" fmla="*/ 133 h 152"/>
                  <a:gd name="T50" fmla="*/ 79 w 92"/>
                  <a:gd name="T51" fmla="*/ 122 h 152"/>
                  <a:gd name="T52" fmla="*/ 74 w 92"/>
                  <a:gd name="T53" fmla="*/ 116 h 152"/>
                  <a:gd name="T54" fmla="*/ 69 w 92"/>
                  <a:gd name="T55" fmla="*/ 116 h 152"/>
                  <a:gd name="T56" fmla="*/ 66 w 92"/>
                  <a:gd name="T57" fmla="*/ 105 h 152"/>
                  <a:gd name="T58" fmla="*/ 68 w 92"/>
                  <a:gd name="T59" fmla="*/ 84 h 152"/>
                  <a:gd name="T60" fmla="*/ 82 w 92"/>
                  <a:gd name="T61" fmla="*/ 80 h 152"/>
                  <a:gd name="T62" fmla="*/ 92 w 92"/>
                  <a:gd name="T63" fmla="*/ 54 h 152"/>
                  <a:gd name="T64" fmla="*/ 84 w 92"/>
                  <a:gd name="T65" fmla="*/ 48 h 152"/>
                  <a:gd name="T66" fmla="*/ 83 w 92"/>
                  <a:gd name="T67" fmla="*/ 48 h 152"/>
                  <a:gd name="T68" fmla="*/ 76 w 92"/>
                  <a:gd name="T69" fmla="*/ 48 h 152"/>
                  <a:gd name="T70" fmla="*/ 72 w 92"/>
                  <a:gd name="T71" fmla="*/ 42 h 152"/>
                  <a:gd name="T72" fmla="*/ 71 w 92"/>
                  <a:gd name="T73" fmla="*/ 42 h 152"/>
                  <a:gd name="T74" fmla="*/ 73 w 92"/>
                  <a:gd name="T75" fmla="*/ 26 h 152"/>
                  <a:gd name="T76" fmla="*/ 76 w 92"/>
                  <a:gd name="T77" fmla="*/ 18 h 152"/>
                  <a:gd name="T78" fmla="*/ 78 w 92"/>
                  <a:gd name="T79" fmla="*/ 10 h 152"/>
                  <a:gd name="T80" fmla="*/ 64 w 92"/>
                  <a:gd name="T8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" h="152">
                    <a:moveTo>
                      <a:pt x="54" y="9"/>
                    </a:move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7"/>
                      <a:pt x="41" y="60"/>
                      <a:pt x="38" y="61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6"/>
                      <a:pt x="30" y="88"/>
                      <a:pt x="30" y="9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5" y="108"/>
                      <a:pt x="35" y="108"/>
                      <a:pt x="35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20"/>
                      <a:pt x="38" y="120"/>
                      <a:pt x="38" y="120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6" y="137"/>
                      <a:pt x="49" y="138"/>
                      <a:pt x="50" y="140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6" y="148"/>
                      <a:pt x="58" y="150"/>
                      <a:pt x="58" y="151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1" y="144"/>
                      <a:pt x="61" y="144"/>
                      <a:pt x="61" y="144"/>
                    </a:cubicBezTo>
                    <a:cubicBezTo>
                      <a:pt x="60" y="142"/>
                      <a:pt x="60" y="140"/>
                      <a:pt x="61" y="139"/>
                    </a:cubicBezTo>
                    <a:cubicBezTo>
                      <a:pt x="62" y="138"/>
                      <a:pt x="63" y="137"/>
                      <a:pt x="64" y="136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4" y="135"/>
                      <a:pt x="74" y="135"/>
                      <a:pt x="74" y="135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77" y="118"/>
                      <a:pt x="77" y="118"/>
                      <a:pt x="77" y="118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4" y="75"/>
                      <a:pt x="74" y="75"/>
                      <a:pt x="74" y="75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0" y="51"/>
                      <a:pt x="89" y="49"/>
                      <a:pt x="87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4" y="22"/>
                      <a:pt x="75" y="20"/>
                      <a:pt x="76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9"/>
              <p:cNvSpPr/>
              <p:nvPr/>
            </p:nvSpPr>
            <p:spPr bwMode="auto">
              <a:xfrm rot="175386">
                <a:off x="2778118" y="2284139"/>
                <a:ext cx="1973402" cy="1492379"/>
              </a:xfrm>
              <a:custGeom>
                <a:avLst/>
                <a:gdLst>
                  <a:gd name="T0" fmla="*/ 639 w 652"/>
                  <a:gd name="T1" fmla="*/ 228 h 493"/>
                  <a:gd name="T2" fmla="*/ 612 w 652"/>
                  <a:gd name="T3" fmla="*/ 204 h 493"/>
                  <a:gd name="T4" fmla="*/ 596 w 652"/>
                  <a:gd name="T5" fmla="*/ 184 h 493"/>
                  <a:gd name="T6" fmla="*/ 520 w 652"/>
                  <a:gd name="T7" fmla="*/ 166 h 493"/>
                  <a:gd name="T8" fmla="*/ 524 w 652"/>
                  <a:gd name="T9" fmla="*/ 90 h 493"/>
                  <a:gd name="T10" fmla="*/ 470 w 652"/>
                  <a:gd name="T11" fmla="*/ 25 h 493"/>
                  <a:gd name="T12" fmla="*/ 443 w 652"/>
                  <a:gd name="T13" fmla="*/ 7 h 493"/>
                  <a:gd name="T14" fmla="*/ 401 w 652"/>
                  <a:gd name="T15" fmla="*/ 61 h 493"/>
                  <a:gd name="T16" fmla="*/ 309 w 652"/>
                  <a:gd name="T17" fmla="*/ 112 h 493"/>
                  <a:gd name="T18" fmla="*/ 291 w 652"/>
                  <a:gd name="T19" fmla="*/ 115 h 493"/>
                  <a:gd name="T20" fmla="*/ 237 w 652"/>
                  <a:gd name="T21" fmla="*/ 110 h 493"/>
                  <a:gd name="T22" fmla="*/ 245 w 652"/>
                  <a:gd name="T23" fmla="*/ 168 h 493"/>
                  <a:gd name="T24" fmla="*/ 234 w 652"/>
                  <a:gd name="T25" fmla="*/ 198 h 493"/>
                  <a:gd name="T26" fmla="*/ 226 w 652"/>
                  <a:gd name="T27" fmla="*/ 196 h 493"/>
                  <a:gd name="T28" fmla="*/ 202 w 652"/>
                  <a:gd name="T29" fmla="*/ 224 h 493"/>
                  <a:gd name="T30" fmla="*/ 165 w 652"/>
                  <a:gd name="T31" fmla="*/ 234 h 493"/>
                  <a:gd name="T32" fmla="*/ 92 w 652"/>
                  <a:gd name="T33" fmla="*/ 253 h 493"/>
                  <a:gd name="T34" fmla="*/ 53 w 652"/>
                  <a:gd name="T35" fmla="*/ 247 h 493"/>
                  <a:gd name="T36" fmla="*/ 33 w 652"/>
                  <a:gd name="T37" fmla="*/ 240 h 493"/>
                  <a:gd name="T38" fmla="*/ 5 w 652"/>
                  <a:gd name="T39" fmla="*/ 284 h 493"/>
                  <a:gd name="T40" fmla="*/ 27 w 652"/>
                  <a:gd name="T41" fmla="*/ 303 h 493"/>
                  <a:gd name="T42" fmla="*/ 21 w 652"/>
                  <a:gd name="T43" fmla="*/ 356 h 493"/>
                  <a:gd name="T44" fmla="*/ 21 w 652"/>
                  <a:gd name="T45" fmla="*/ 367 h 493"/>
                  <a:gd name="T46" fmla="*/ 60 w 652"/>
                  <a:gd name="T47" fmla="*/ 417 h 493"/>
                  <a:gd name="T48" fmla="*/ 85 w 652"/>
                  <a:gd name="T49" fmla="*/ 443 h 493"/>
                  <a:gd name="T50" fmla="*/ 105 w 652"/>
                  <a:gd name="T51" fmla="*/ 490 h 493"/>
                  <a:gd name="T52" fmla="*/ 130 w 652"/>
                  <a:gd name="T53" fmla="*/ 493 h 493"/>
                  <a:gd name="T54" fmla="*/ 145 w 652"/>
                  <a:gd name="T55" fmla="*/ 466 h 493"/>
                  <a:gd name="T56" fmla="*/ 165 w 652"/>
                  <a:gd name="T57" fmla="*/ 468 h 493"/>
                  <a:gd name="T58" fmla="*/ 230 w 652"/>
                  <a:gd name="T59" fmla="*/ 465 h 493"/>
                  <a:gd name="T60" fmla="*/ 251 w 652"/>
                  <a:gd name="T61" fmla="*/ 480 h 493"/>
                  <a:gd name="T62" fmla="*/ 285 w 652"/>
                  <a:gd name="T63" fmla="*/ 480 h 493"/>
                  <a:gd name="T64" fmla="*/ 360 w 652"/>
                  <a:gd name="T65" fmla="*/ 470 h 493"/>
                  <a:gd name="T66" fmla="*/ 413 w 652"/>
                  <a:gd name="T67" fmla="*/ 472 h 493"/>
                  <a:gd name="T68" fmla="*/ 446 w 652"/>
                  <a:gd name="T69" fmla="*/ 484 h 493"/>
                  <a:gd name="T70" fmla="*/ 473 w 652"/>
                  <a:gd name="T71" fmla="*/ 491 h 493"/>
                  <a:gd name="T72" fmla="*/ 469 w 652"/>
                  <a:gd name="T73" fmla="*/ 470 h 493"/>
                  <a:gd name="T74" fmla="*/ 477 w 652"/>
                  <a:gd name="T75" fmla="*/ 460 h 493"/>
                  <a:gd name="T76" fmla="*/ 479 w 652"/>
                  <a:gd name="T77" fmla="*/ 446 h 493"/>
                  <a:gd name="T78" fmla="*/ 461 w 652"/>
                  <a:gd name="T79" fmla="*/ 428 h 493"/>
                  <a:gd name="T80" fmla="*/ 462 w 652"/>
                  <a:gd name="T81" fmla="*/ 414 h 493"/>
                  <a:gd name="T82" fmla="*/ 494 w 652"/>
                  <a:gd name="T83" fmla="*/ 396 h 493"/>
                  <a:gd name="T84" fmla="*/ 527 w 652"/>
                  <a:gd name="T85" fmla="*/ 390 h 493"/>
                  <a:gd name="T86" fmla="*/ 544 w 652"/>
                  <a:gd name="T87" fmla="*/ 375 h 493"/>
                  <a:gd name="T88" fmla="*/ 545 w 652"/>
                  <a:gd name="T89" fmla="*/ 367 h 493"/>
                  <a:gd name="T90" fmla="*/ 547 w 652"/>
                  <a:gd name="T91" fmla="*/ 343 h 493"/>
                  <a:gd name="T92" fmla="*/ 585 w 652"/>
                  <a:gd name="T93" fmla="*/ 314 h 493"/>
                  <a:gd name="T94" fmla="*/ 603 w 652"/>
                  <a:gd name="T95" fmla="*/ 302 h 493"/>
                  <a:gd name="T96" fmla="*/ 635 w 652"/>
                  <a:gd name="T97" fmla="*/ 294 h 493"/>
                  <a:gd name="T98" fmla="*/ 648 w 652"/>
                  <a:gd name="T99" fmla="*/ 281 h 493"/>
                  <a:gd name="T100" fmla="*/ 651 w 652"/>
                  <a:gd name="T101" fmla="*/ 266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2" h="493">
                    <a:moveTo>
                      <a:pt x="651" y="265"/>
                    </a:moveTo>
                    <a:cubicBezTo>
                      <a:pt x="652" y="265"/>
                      <a:pt x="652" y="265"/>
                      <a:pt x="652" y="265"/>
                    </a:cubicBezTo>
                    <a:cubicBezTo>
                      <a:pt x="652" y="265"/>
                      <a:pt x="652" y="265"/>
                      <a:pt x="652" y="265"/>
                    </a:cubicBezTo>
                    <a:cubicBezTo>
                      <a:pt x="652" y="264"/>
                      <a:pt x="652" y="264"/>
                      <a:pt x="652" y="264"/>
                    </a:cubicBezTo>
                    <a:cubicBezTo>
                      <a:pt x="639" y="228"/>
                      <a:pt x="639" y="228"/>
                      <a:pt x="639" y="228"/>
                    </a:cubicBezTo>
                    <a:cubicBezTo>
                      <a:pt x="631" y="222"/>
                      <a:pt x="631" y="222"/>
                      <a:pt x="631" y="222"/>
                    </a:cubicBezTo>
                    <a:cubicBezTo>
                      <a:pt x="631" y="221"/>
                      <a:pt x="631" y="221"/>
                      <a:pt x="631" y="221"/>
                    </a:cubicBezTo>
                    <a:cubicBezTo>
                      <a:pt x="629" y="206"/>
                      <a:pt x="629" y="206"/>
                      <a:pt x="629" y="206"/>
                    </a:cubicBezTo>
                    <a:cubicBezTo>
                      <a:pt x="613" y="204"/>
                      <a:pt x="613" y="204"/>
                      <a:pt x="613" y="204"/>
                    </a:cubicBezTo>
                    <a:cubicBezTo>
                      <a:pt x="612" y="204"/>
                      <a:pt x="612" y="204"/>
                      <a:pt x="612" y="204"/>
                    </a:cubicBezTo>
                    <a:cubicBezTo>
                      <a:pt x="611" y="204"/>
                      <a:pt x="611" y="204"/>
                      <a:pt x="611" y="204"/>
                    </a:cubicBezTo>
                    <a:cubicBezTo>
                      <a:pt x="611" y="203"/>
                      <a:pt x="611" y="203"/>
                      <a:pt x="611" y="203"/>
                    </a:cubicBezTo>
                    <a:cubicBezTo>
                      <a:pt x="611" y="202"/>
                      <a:pt x="611" y="202"/>
                      <a:pt x="611" y="202"/>
                    </a:cubicBezTo>
                    <a:cubicBezTo>
                      <a:pt x="611" y="202"/>
                      <a:pt x="611" y="202"/>
                      <a:pt x="611" y="202"/>
                    </a:cubicBezTo>
                    <a:cubicBezTo>
                      <a:pt x="609" y="196"/>
                      <a:pt x="604" y="190"/>
                      <a:pt x="596" y="184"/>
                    </a:cubicBezTo>
                    <a:cubicBezTo>
                      <a:pt x="591" y="180"/>
                      <a:pt x="587" y="178"/>
                      <a:pt x="583" y="177"/>
                    </a:cubicBezTo>
                    <a:cubicBezTo>
                      <a:pt x="581" y="176"/>
                      <a:pt x="578" y="174"/>
                      <a:pt x="576" y="173"/>
                    </a:cubicBezTo>
                    <a:cubicBezTo>
                      <a:pt x="571" y="169"/>
                      <a:pt x="553" y="166"/>
                      <a:pt x="521" y="166"/>
                    </a:cubicBezTo>
                    <a:cubicBezTo>
                      <a:pt x="520" y="166"/>
                      <a:pt x="520" y="166"/>
                      <a:pt x="520" y="166"/>
                    </a:cubicBezTo>
                    <a:cubicBezTo>
                      <a:pt x="520" y="166"/>
                      <a:pt x="520" y="166"/>
                      <a:pt x="520" y="166"/>
                    </a:cubicBezTo>
                    <a:cubicBezTo>
                      <a:pt x="516" y="160"/>
                      <a:pt x="516" y="160"/>
                      <a:pt x="516" y="160"/>
                    </a:cubicBezTo>
                    <a:cubicBezTo>
                      <a:pt x="515" y="156"/>
                      <a:pt x="513" y="153"/>
                      <a:pt x="513" y="150"/>
                    </a:cubicBezTo>
                    <a:cubicBezTo>
                      <a:pt x="513" y="145"/>
                      <a:pt x="518" y="131"/>
                      <a:pt x="529" y="107"/>
                    </a:cubicBezTo>
                    <a:cubicBezTo>
                      <a:pt x="524" y="90"/>
                      <a:pt x="524" y="90"/>
                      <a:pt x="524" y="90"/>
                    </a:cubicBezTo>
                    <a:cubicBezTo>
                      <a:pt x="524" y="90"/>
                      <a:pt x="524" y="90"/>
                      <a:pt x="524" y="90"/>
                    </a:cubicBezTo>
                    <a:cubicBezTo>
                      <a:pt x="518" y="62"/>
                      <a:pt x="518" y="62"/>
                      <a:pt x="518" y="62"/>
                    </a:cubicBezTo>
                    <a:cubicBezTo>
                      <a:pt x="517" y="58"/>
                      <a:pt x="510" y="54"/>
                      <a:pt x="498" y="50"/>
                    </a:cubicBezTo>
                    <a:cubicBezTo>
                      <a:pt x="496" y="50"/>
                      <a:pt x="493" y="49"/>
                      <a:pt x="491" y="47"/>
                    </a:cubicBezTo>
                    <a:cubicBezTo>
                      <a:pt x="487" y="45"/>
                      <a:pt x="483" y="42"/>
                      <a:pt x="482" y="37"/>
                    </a:cubicBezTo>
                    <a:cubicBezTo>
                      <a:pt x="479" y="32"/>
                      <a:pt x="475" y="28"/>
                      <a:pt x="470" y="25"/>
                    </a:cubicBezTo>
                    <a:cubicBezTo>
                      <a:pt x="469" y="25"/>
                      <a:pt x="469" y="25"/>
                      <a:pt x="469" y="25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4" y="0"/>
                      <a:pt x="464" y="0"/>
                      <a:pt x="464" y="0"/>
                    </a:cubicBezTo>
                    <a:cubicBezTo>
                      <a:pt x="445" y="2"/>
                      <a:pt x="445" y="2"/>
                      <a:pt x="445" y="2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1" y="15"/>
                      <a:pt x="438" y="19"/>
                      <a:pt x="435" y="19"/>
                    </a:cubicBezTo>
                    <a:cubicBezTo>
                      <a:pt x="423" y="23"/>
                      <a:pt x="423" y="23"/>
                      <a:pt x="423" y="23"/>
                    </a:cubicBezTo>
                    <a:cubicBezTo>
                      <a:pt x="415" y="26"/>
                      <a:pt x="411" y="29"/>
                      <a:pt x="408" y="33"/>
                    </a:cubicBezTo>
                    <a:cubicBezTo>
                      <a:pt x="407" y="34"/>
                      <a:pt x="406" y="39"/>
                      <a:pt x="405" y="46"/>
                    </a:cubicBezTo>
                    <a:cubicBezTo>
                      <a:pt x="404" y="53"/>
                      <a:pt x="403" y="58"/>
                      <a:pt x="401" y="61"/>
                    </a:cubicBezTo>
                    <a:cubicBezTo>
                      <a:pt x="399" y="66"/>
                      <a:pt x="395" y="70"/>
                      <a:pt x="389" y="72"/>
                    </a:cubicBezTo>
                    <a:cubicBezTo>
                      <a:pt x="379" y="76"/>
                      <a:pt x="361" y="70"/>
                      <a:pt x="337" y="52"/>
                    </a:cubicBezTo>
                    <a:cubicBezTo>
                      <a:pt x="304" y="94"/>
                      <a:pt x="304" y="94"/>
                      <a:pt x="304" y="94"/>
                    </a:cubicBezTo>
                    <a:cubicBezTo>
                      <a:pt x="308" y="112"/>
                      <a:pt x="308" y="112"/>
                      <a:pt x="308" y="112"/>
                    </a:cubicBezTo>
                    <a:cubicBezTo>
                      <a:pt x="309" y="112"/>
                      <a:pt x="309" y="112"/>
                      <a:pt x="309" y="112"/>
                    </a:cubicBezTo>
                    <a:cubicBezTo>
                      <a:pt x="309" y="112"/>
                      <a:pt x="309" y="112"/>
                      <a:pt x="309" y="112"/>
                    </a:cubicBezTo>
                    <a:cubicBezTo>
                      <a:pt x="308" y="113"/>
                      <a:pt x="308" y="113"/>
                      <a:pt x="308" y="113"/>
                    </a:cubicBezTo>
                    <a:cubicBezTo>
                      <a:pt x="308" y="113"/>
                      <a:pt x="308" y="113"/>
                      <a:pt x="308" y="113"/>
                    </a:cubicBezTo>
                    <a:cubicBezTo>
                      <a:pt x="307" y="116"/>
                      <a:pt x="304" y="117"/>
                      <a:pt x="301" y="118"/>
                    </a:cubicBezTo>
                    <a:cubicBezTo>
                      <a:pt x="298" y="118"/>
                      <a:pt x="295" y="117"/>
                      <a:pt x="291" y="115"/>
                    </a:cubicBezTo>
                    <a:cubicBezTo>
                      <a:pt x="288" y="112"/>
                      <a:pt x="279" y="110"/>
                      <a:pt x="264" y="110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47" y="108"/>
                      <a:pt x="247" y="108"/>
                      <a:pt x="247" y="108"/>
                    </a:cubicBezTo>
                    <a:cubicBezTo>
                      <a:pt x="237" y="110"/>
                      <a:pt x="237" y="110"/>
                      <a:pt x="237" y="110"/>
                    </a:cubicBezTo>
                    <a:cubicBezTo>
                      <a:pt x="241" y="117"/>
                      <a:pt x="241" y="117"/>
                      <a:pt x="241" y="117"/>
                    </a:cubicBezTo>
                    <a:cubicBezTo>
                      <a:pt x="245" y="122"/>
                      <a:pt x="247" y="126"/>
                      <a:pt x="247" y="128"/>
                    </a:cubicBezTo>
                    <a:cubicBezTo>
                      <a:pt x="242" y="154"/>
                      <a:pt x="242" y="154"/>
                      <a:pt x="242" y="154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36" y="194"/>
                      <a:pt x="236" y="194"/>
                      <a:pt x="236" y="194"/>
                    </a:cubicBezTo>
                    <a:cubicBezTo>
                      <a:pt x="236" y="197"/>
                      <a:pt x="235" y="198"/>
                      <a:pt x="234" y="198"/>
                    </a:cubicBezTo>
                    <a:cubicBezTo>
                      <a:pt x="233" y="198"/>
                      <a:pt x="233" y="198"/>
                      <a:pt x="233" y="198"/>
                    </a:cubicBezTo>
                    <a:cubicBezTo>
                      <a:pt x="233" y="197"/>
                      <a:pt x="233" y="197"/>
                      <a:pt x="233" y="197"/>
                    </a:cubicBezTo>
                    <a:cubicBezTo>
                      <a:pt x="232" y="195"/>
                      <a:pt x="232" y="195"/>
                      <a:pt x="232" y="195"/>
                    </a:cubicBezTo>
                    <a:cubicBezTo>
                      <a:pt x="231" y="192"/>
                      <a:pt x="230" y="190"/>
                      <a:pt x="229" y="191"/>
                    </a:cubicBezTo>
                    <a:cubicBezTo>
                      <a:pt x="228" y="191"/>
                      <a:pt x="227" y="193"/>
                      <a:pt x="226" y="196"/>
                    </a:cubicBezTo>
                    <a:cubicBezTo>
                      <a:pt x="225" y="204"/>
                      <a:pt x="220" y="210"/>
                      <a:pt x="213" y="216"/>
                    </a:cubicBez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3" y="224"/>
                      <a:pt x="203" y="224"/>
                      <a:pt x="203" y="224"/>
                    </a:cubicBezTo>
                    <a:cubicBezTo>
                      <a:pt x="203" y="224"/>
                      <a:pt x="203" y="224"/>
                      <a:pt x="203" y="224"/>
                    </a:cubicBezTo>
                    <a:cubicBezTo>
                      <a:pt x="202" y="224"/>
                      <a:pt x="202" y="224"/>
                      <a:pt x="202" y="224"/>
                    </a:cubicBezTo>
                    <a:cubicBezTo>
                      <a:pt x="176" y="224"/>
                      <a:pt x="176" y="224"/>
                      <a:pt x="176" y="224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37" y="230"/>
                      <a:pt x="137" y="230"/>
                      <a:pt x="137" y="230"/>
                    </a:cubicBezTo>
                    <a:cubicBezTo>
                      <a:pt x="133" y="234"/>
                      <a:pt x="128" y="236"/>
                      <a:pt x="124" y="235"/>
                    </a:cubicBezTo>
                    <a:cubicBezTo>
                      <a:pt x="120" y="234"/>
                      <a:pt x="113" y="236"/>
                      <a:pt x="103" y="239"/>
                    </a:cubicBezTo>
                    <a:cubicBezTo>
                      <a:pt x="92" y="252"/>
                      <a:pt x="92" y="252"/>
                      <a:pt x="92" y="252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74" y="254"/>
                      <a:pt x="74" y="254"/>
                      <a:pt x="74" y="254"/>
                    </a:cubicBezTo>
                    <a:cubicBezTo>
                      <a:pt x="74" y="239"/>
                      <a:pt x="74" y="239"/>
                      <a:pt x="74" y="239"/>
                    </a:cubicBezTo>
                    <a:cubicBezTo>
                      <a:pt x="63" y="239"/>
                      <a:pt x="63" y="239"/>
                      <a:pt x="63" y="239"/>
                    </a:cubicBezTo>
                    <a:cubicBezTo>
                      <a:pt x="61" y="245"/>
                      <a:pt x="61" y="245"/>
                      <a:pt x="61" y="245"/>
                    </a:cubicBezTo>
                    <a:cubicBezTo>
                      <a:pt x="53" y="247"/>
                      <a:pt x="53" y="247"/>
                      <a:pt x="53" y="247"/>
                    </a:cubicBezTo>
                    <a:cubicBezTo>
                      <a:pt x="52" y="247"/>
                      <a:pt x="52" y="247"/>
                      <a:pt x="52" y="247"/>
                    </a:cubicBezTo>
                    <a:cubicBezTo>
                      <a:pt x="52" y="247"/>
                      <a:pt x="52" y="247"/>
                      <a:pt x="52" y="247"/>
                    </a:cubicBezTo>
                    <a:cubicBezTo>
                      <a:pt x="51" y="247"/>
                      <a:pt x="51" y="247"/>
                      <a:pt x="51" y="247"/>
                    </a:cubicBezTo>
                    <a:cubicBezTo>
                      <a:pt x="51" y="247"/>
                      <a:pt x="51" y="247"/>
                      <a:pt x="51" y="247"/>
                    </a:cubicBezTo>
                    <a:cubicBezTo>
                      <a:pt x="46" y="244"/>
                      <a:pt x="39" y="241"/>
                      <a:pt x="33" y="240"/>
                    </a:cubicBezTo>
                    <a:cubicBezTo>
                      <a:pt x="29" y="240"/>
                      <a:pt x="25" y="242"/>
                      <a:pt x="19" y="248"/>
                    </a:cubicBezTo>
                    <a:cubicBezTo>
                      <a:pt x="12" y="254"/>
                      <a:pt x="7" y="259"/>
                      <a:pt x="5" y="264"/>
                    </a:cubicBezTo>
                    <a:cubicBezTo>
                      <a:pt x="6" y="264"/>
                      <a:pt x="7" y="266"/>
                      <a:pt x="7" y="268"/>
                    </a:cubicBezTo>
                    <a:cubicBezTo>
                      <a:pt x="7" y="271"/>
                      <a:pt x="8" y="274"/>
                      <a:pt x="8" y="277"/>
                    </a:cubicBezTo>
                    <a:cubicBezTo>
                      <a:pt x="7" y="280"/>
                      <a:pt x="6" y="282"/>
                      <a:pt x="5" y="284"/>
                    </a:cubicBezTo>
                    <a:cubicBezTo>
                      <a:pt x="3" y="285"/>
                      <a:pt x="1" y="288"/>
                      <a:pt x="0" y="295"/>
                    </a:cubicBezTo>
                    <a:cubicBezTo>
                      <a:pt x="7" y="299"/>
                      <a:pt x="7" y="299"/>
                      <a:pt x="7" y="299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27" y="302"/>
                      <a:pt x="27" y="302"/>
                      <a:pt x="27" y="302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29" y="325"/>
                      <a:pt x="29" y="325"/>
                      <a:pt x="29" y="325"/>
                    </a:cubicBezTo>
                    <a:cubicBezTo>
                      <a:pt x="29" y="326"/>
                      <a:pt x="29" y="326"/>
                      <a:pt x="29" y="326"/>
                    </a:cubicBezTo>
                    <a:cubicBezTo>
                      <a:pt x="29" y="326"/>
                      <a:pt x="29" y="326"/>
                      <a:pt x="29" y="326"/>
                    </a:cubicBezTo>
                    <a:cubicBezTo>
                      <a:pt x="22" y="356"/>
                      <a:pt x="22" y="356"/>
                      <a:pt x="22" y="356"/>
                    </a:cubicBezTo>
                    <a:cubicBezTo>
                      <a:pt x="21" y="356"/>
                      <a:pt x="21" y="356"/>
                      <a:pt x="21" y="356"/>
                    </a:cubicBezTo>
                    <a:cubicBezTo>
                      <a:pt x="11" y="356"/>
                      <a:pt x="5" y="356"/>
                      <a:pt x="3" y="358"/>
                    </a:cubicBezTo>
                    <a:cubicBezTo>
                      <a:pt x="3" y="360"/>
                      <a:pt x="7" y="363"/>
                      <a:pt x="14" y="368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1" y="367"/>
                      <a:pt x="21" y="367"/>
                      <a:pt x="21" y="367"/>
                    </a:cubicBezTo>
                    <a:cubicBezTo>
                      <a:pt x="21" y="367"/>
                      <a:pt x="21" y="367"/>
                      <a:pt x="21" y="367"/>
                    </a:cubicBezTo>
                    <a:cubicBezTo>
                      <a:pt x="35" y="380"/>
                      <a:pt x="35" y="380"/>
                      <a:pt x="35" y="380"/>
                    </a:cubicBezTo>
                    <a:cubicBezTo>
                      <a:pt x="40" y="384"/>
                      <a:pt x="39" y="392"/>
                      <a:pt x="33" y="403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40" y="417"/>
                      <a:pt x="40" y="417"/>
                      <a:pt x="40" y="417"/>
                    </a:cubicBezTo>
                    <a:cubicBezTo>
                      <a:pt x="60" y="417"/>
                      <a:pt x="60" y="417"/>
                      <a:pt x="60" y="417"/>
                    </a:cubicBezTo>
                    <a:cubicBezTo>
                      <a:pt x="50" y="426"/>
                      <a:pt x="50" y="426"/>
                      <a:pt x="50" y="426"/>
                    </a:cubicBezTo>
                    <a:cubicBezTo>
                      <a:pt x="56" y="430"/>
                      <a:pt x="56" y="430"/>
                      <a:pt x="56" y="430"/>
                    </a:cubicBezTo>
                    <a:cubicBezTo>
                      <a:pt x="56" y="430"/>
                      <a:pt x="56" y="430"/>
                      <a:pt x="56" y="430"/>
                    </a:cubicBezTo>
                    <a:cubicBezTo>
                      <a:pt x="64" y="434"/>
                      <a:pt x="64" y="434"/>
                      <a:pt x="64" y="434"/>
                    </a:cubicBezTo>
                    <a:cubicBezTo>
                      <a:pt x="85" y="443"/>
                      <a:pt x="85" y="443"/>
                      <a:pt x="85" y="443"/>
                    </a:cubicBezTo>
                    <a:cubicBezTo>
                      <a:pt x="86" y="444"/>
                      <a:pt x="86" y="444"/>
                      <a:pt x="86" y="444"/>
                    </a:cubicBezTo>
                    <a:cubicBezTo>
                      <a:pt x="87" y="444"/>
                      <a:pt x="87" y="444"/>
                      <a:pt x="87" y="444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89" y="483"/>
                      <a:pt x="94" y="488"/>
                      <a:pt x="103" y="491"/>
                    </a:cubicBezTo>
                    <a:cubicBezTo>
                      <a:pt x="105" y="490"/>
                      <a:pt x="105" y="490"/>
                      <a:pt x="105" y="490"/>
                    </a:cubicBezTo>
                    <a:cubicBezTo>
                      <a:pt x="105" y="490"/>
                      <a:pt x="105" y="490"/>
                      <a:pt x="105" y="490"/>
                    </a:cubicBezTo>
                    <a:cubicBezTo>
                      <a:pt x="106" y="490"/>
                      <a:pt x="106" y="490"/>
                      <a:pt x="106" y="490"/>
                    </a:cubicBezTo>
                    <a:cubicBezTo>
                      <a:pt x="128" y="493"/>
                      <a:pt x="128" y="493"/>
                      <a:pt x="128" y="493"/>
                    </a:cubicBezTo>
                    <a:cubicBezTo>
                      <a:pt x="130" y="493"/>
                      <a:pt x="130" y="493"/>
                      <a:pt x="130" y="493"/>
                    </a:cubicBezTo>
                    <a:cubicBezTo>
                      <a:pt x="130" y="493"/>
                      <a:pt x="130" y="493"/>
                      <a:pt x="130" y="493"/>
                    </a:cubicBezTo>
                    <a:cubicBezTo>
                      <a:pt x="130" y="492"/>
                      <a:pt x="130" y="492"/>
                      <a:pt x="130" y="492"/>
                    </a:cubicBezTo>
                    <a:cubicBezTo>
                      <a:pt x="133" y="488"/>
                      <a:pt x="134" y="484"/>
                      <a:pt x="134" y="484"/>
                    </a:cubicBezTo>
                    <a:cubicBezTo>
                      <a:pt x="134" y="483"/>
                      <a:pt x="134" y="483"/>
                      <a:pt x="134" y="483"/>
                    </a:cubicBezTo>
                    <a:cubicBezTo>
                      <a:pt x="134" y="479"/>
                      <a:pt x="135" y="476"/>
                      <a:pt x="139" y="474"/>
                    </a:cubicBezTo>
                    <a:cubicBezTo>
                      <a:pt x="142" y="471"/>
                      <a:pt x="144" y="469"/>
                      <a:pt x="145" y="466"/>
                    </a:cubicBezTo>
                    <a:cubicBezTo>
                      <a:pt x="145" y="466"/>
                      <a:pt x="145" y="466"/>
                      <a:pt x="145" y="466"/>
                    </a:cubicBezTo>
                    <a:cubicBezTo>
                      <a:pt x="147" y="462"/>
                      <a:pt x="151" y="462"/>
                      <a:pt x="157" y="464"/>
                    </a:cubicBezTo>
                    <a:cubicBezTo>
                      <a:pt x="158" y="464"/>
                      <a:pt x="158" y="464"/>
                      <a:pt x="158" y="464"/>
                    </a:cubicBezTo>
                    <a:cubicBezTo>
                      <a:pt x="158" y="464"/>
                      <a:pt x="158" y="464"/>
                      <a:pt x="158" y="464"/>
                    </a:cubicBezTo>
                    <a:cubicBezTo>
                      <a:pt x="165" y="468"/>
                      <a:pt x="165" y="468"/>
                      <a:pt x="165" y="468"/>
                    </a:cubicBezTo>
                    <a:cubicBezTo>
                      <a:pt x="191" y="473"/>
                      <a:pt x="191" y="473"/>
                      <a:pt x="191" y="473"/>
                    </a:cubicBezTo>
                    <a:cubicBezTo>
                      <a:pt x="206" y="472"/>
                      <a:pt x="206" y="472"/>
                      <a:pt x="206" y="472"/>
                    </a:cubicBezTo>
                    <a:cubicBezTo>
                      <a:pt x="217" y="467"/>
                      <a:pt x="217" y="467"/>
                      <a:pt x="217" y="467"/>
                    </a:cubicBezTo>
                    <a:cubicBezTo>
                      <a:pt x="219" y="464"/>
                      <a:pt x="221" y="463"/>
                      <a:pt x="222" y="462"/>
                    </a:cubicBezTo>
                    <a:cubicBezTo>
                      <a:pt x="224" y="462"/>
                      <a:pt x="227" y="462"/>
                      <a:pt x="230" y="465"/>
                    </a:cubicBezTo>
                    <a:cubicBezTo>
                      <a:pt x="232" y="466"/>
                      <a:pt x="232" y="466"/>
                      <a:pt x="232" y="466"/>
                    </a:cubicBezTo>
                    <a:cubicBezTo>
                      <a:pt x="233" y="467"/>
                      <a:pt x="235" y="470"/>
                      <a:pt x="236" y="474"/>
                    </a:cubicBezTo>
                    <a:cubicBezTo>
                      <a:pt x="244" y="480"/>
                      <a:pt x="244" y="480"/>
                      <a:pt x="244" y="480"/>
                    </a:cubicBezTo>
                    <a:cubicBezTo>
                      <a:pt x="250" y="480"/>
                      <a:pt x="250" y="480"/>
                      <a:pt x="250" y="480"/>
                    </a:cubicBezTo>
                    <a:cubicBezTo>
                      <a:pt x="251" y="480"/>
                      <a:pt x="251" y="480"/>
                      <a:pt x="251" y="480"/>
                    </a:cubicBezTo>
                    <a:cubicBezTo>
                      <a:pt x="251" y="480"/>
                      <a:pt x="251" y="480"/>
                      <a:pt x="251" y="480"/>
                    </a:cubicBezTo>
                    <a:cubicBezTo>
                      <a:pt x="252" y="480"/>
                      <a:pt x="252" y="480"/>
                      <a:pt x="252" y="480"/>
                    </a:cubicBezTo>
                    <a:cubicBezTo>
                      <a:pt x="260" y="484"/>
                      <a:pt x="260" y="484"/>
                      <a:pt x="260" y="484"/>
                    </a:cubicBezTo>
                    <a:cubicBezTo>
                      <a:pt x="276" y="482"/>
                      <a:pt x="276" y="482"/>
                      <a:pt x="276" y="482"/>
                    </a:cubicBezTo>
                    <a:cubicBezTo>
                      <a:pt x="285" y="480"/>
                      <a:pt x="285" y="480"/>
                      <a:pt x="285" y="480"/>
                    </a:cubicBezTo>
                    <a:cubicBezTo>
                      <a:pt x="307" y="482"/>
                      <a:pt x="307" y="482"/>
                      <a:pt x="307" y="482"/>
                    </a:cubicBezTo>
                    <a:cubicBezTo>
                      <a:pt x="317" y="479"/>
                      <a:pt x="317" y="479"/>
                      <a:pt x="317" y="479"/>
                    </a:cubicBezTo>
                    <a:cubicBezTo>
                      <a:pt x="329" y="474"/>
                      <a:pt x="329" y="474"/>
                      <a:pt x="329" y="474"/>
                    </a:cubicBezTo>
                    <a:cubicBezTo>
                      <a:pt x="331" y="472"/>
                      <a:pt x="334" y="471"/>
                      <a:pt x="338" y="470"/>
                    </a:cubicBezTo>
                    <a:cubicBezTo>
                      <a:pt x="360" y="470"/>
                      <a:pt x="360" y="470"/>
                      <a:pt x="360" y="470"/>
                    </a:cubicBezTo>
                    <a:cubicBezTo>
                      <a:pt x="368" y="467"/>
                      <a:pt x="368" y="467"/>
                      <a:pt x="368" y="467"/>
                    </a:cubicBezTo>
                    <a:cubicBezTo>
                      <a:pt x="371" y="465"/>
                      <a:pt x="374" y="464"/>
                      <a:pt x="377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95" y="468"/>
                      <a:pt x="395" y="468"/>
                      <a:pt x="395" y="468"/>
                    </a:cubicBezTo>
                    <a:cubicBezTo>
                      <a:pt x="413" y="472"/>
                      <a:pt x="413" y="472"/>
                      <a:pt x="413" y="472"/>
                    </a:cubicBezTo>
                    <a:cubicBezTo>
                      <a:pt x="415" y="472"/>
                      <a:pt x="417" y="474"/>
                      <a:pt x="421" y="478"/>
                    </a:cubicBezTo>
                    <a:cubicBezTo>
                      <a:pt x="429" y="482"/>
                      <a:pt x="429" y="482"/>
                      <a:pt x="429" y="482"/>
                    </a:cubicBezTo>
                    <a:cubicBezTo>
                      <a:pt x="429" y="483"/>
                      <a:pt x="429" y="483"/>
                      <a:pt x="429" y="483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54" y="488"/>
                      <a:pt x="454" y="488"/>
                      <a:pt x="454" y="488"/>
                    </a:cubicBezTo>
                    <a:cubicBezTo>
                      <a:pt x="464" y="490"/>
                      <a:pt x="464" y="490"/>
                      <a:pt x="464" y="490"/>
                    </a:cubicBezTo>
                    <a:cubicBezTo>
                      <a:pt x="464" y="490"/>
                      <a:pt x="464" y="490"/>
                      <a:pt x="464" y="490"/>
                    </a:cubicBezTo>
                    <a:cubicBezTo>
                      <a:pt x="473" y="491"/>
                      <a:pt x="473" y="491"/>
                      <a:pt x="473" y="491"/>
                    </a:cubicBezTo>
                    <a:cubicBezTo>
                      <a:pt x="475" y="486"/>
                      <a:pt x="475" y="486"/>
                      <a:pt x="475" y="486"/>
                    </a:cubicBezTo>
                    <a:cubicBezTo>
                      <a:pt x="471" y="478"/>
                      <a:pt x="471" y="478"/>
                      <a:pt x="471" y="478"/>
                    </a:cubicBezTo>
                    <a:cubicBezTo>
                      <a:pt x="470" y="470"/>
                      <a:pt x="470" y="470"/>
                      <a:pt x="470" y="470"/>
                    </a:cubicBezTo>
                    <a:cubicBezTo>
                      <a:pt x="470" y="470"/>
                      <a:pt x="470" y="470"/>
                      <a:pt x="470" y="470"/>
                    </a:cubicBezTo>
                    <a:cubicBezTo>
                      <a:pt x="469" y="470"/>
                      <a:pt x="469" y="470"/>
                      <a:pt x="469" y="470"/>
                    </a:cubicBezTo>
                    <a:cubicBezTo>
                      <a:pt x="471" y="468"/>
                      <a:pt x="471" y="468"/>
                      <a:pt x="471" y="468"/>
                    </a:cubicBezTo>
                    <a:cubicBezTo>
                      <a:pt x="476" y="461"/>
                      <a:pt x="476" y="461"/>
                      <a:pt x="476" y="461"/>
                    </a:cubicBezTo>
                    <a:cubicBezTo>
                      <a:pt x="476" y="460"/>
                      <a:pt x="476" y="460"/>
                      <a:pt x="476" y="460"/>
                    </a:cubicBezTo>
                    <a:cubicBezTo>
                      <a:pt x="476" y="460"/>
                      <a:pt x="476" y="460"/>
                      <a:pt x="476" y="460"/>
                    </a:cubicBezTo>
                    <a:cubicBezTo>
                      <a:pt x="477" y="460"/>
                      <a:pt x="477" y="460"/>
                      <a:pt x="477" y="460"/>
                    </a:cubicBezTo>
                    <a:cubicBezTo>
                      <a:pt x="477" y="460"/>
                      <a:pt x="477" y="460"/>
                      <a:pt x="477" y="460"/>
                    </a:cubicBezTo>
                    <a:cubicBezTo>
                      <a:pt x="482" y="456"/>
                      <a:pt x="482" y="456"/>
                      <a:pt x="482" y="456"/>
                    </a:cubicBezTo>
                    <a:cubicBezTo>
                      <a:pt x="482" y="456"/>
                      <a:pt x="482" y="456"/>
                      <a:pt x="482" y="456"/>
                    </a:cubicBezTo>
                    <a:cubicBezTo>
                      <a:pt x="481" y="454"/>
                      <a:pt x="481" y="454"/>
                      <a:pt x="481" y="454"/>
                    </a:cubicBezTo>
                    <a:cubicBezTo>
                      <a:pt x="479" y="446"/>
                      <a:pt x="479" y="446"/>
                      <a:pt x="479" y="446"/>
                    </a:cubicBezTo>
                    <a:cubicBezTo>
                      <a:pt x="479" y="444"/>
                      <a:pt x="477" y="444"/>
                      <a:pt x="475" y="442"/>
                    </a:cubicBezTo>
                    <a:cubicBezTo>
                      <a:pt x="475" y="442"/>
                      <a:pt x="475" y="442"/>
                      <a:pt x="475" y="442"/>
                    </a:cubicBezTo>
                    <a:cubicBezTo>
                      <a:pt x="469" y="436"/>
                      <a:pt x="469" y="436"/>
                      <a:pt x="469" y="436"/>
                    </a:cubicBezTo>
                    <a:cubicBezTo>
                      <a:pt x="461" y="429"/>
                      <a:pt x="461" y="429"/>
                      <a:pt x="461" y="429"/>
                    </a:cubicBezTo>
                    <a:cubicBezTo>
                      <a:pt x="461" y="428"/>
                      <a:pt x="461" y="428"/>
                      <a:pt x="461" y="428"/>
                    </a:cubicBezTo>
                    <a:cubicBezTo>
                      <a:pt x="460" y="428"/>
                      <a:pt x="460" y="428"/>
                      <a:pt x="460" y="428"/>
                    </a:cubicBezTo>
                    <a:cubicBezTo>
                      <a:pt x="461" y="428"/>
                      <a:pt x="461" y="428"/>
                      <a:pt x="461" y="428"/>
                    </a:cubicBezTo>
                    <a:cubicBezTo>
                      <a:pt x="461" y="427"/>
                      <a:pt x="461" y="427"/>
                      <a:pt x="461" y="427"/>
                    </a:cubicBezTo>
                    <a:cubicBezTo>
                      <a:pt x="462" y="419"/>
                      <a:pt x="462" y="419"/>
                      <a:pt x="462" y="419"/>
                    </a:cubicBezTo>
                    <a:cubicBezTo>
                      <a:pt x="462" y="414"/>
                      <a:pt x="462" y="414"/>
                      <a:pt x="462" y="414"/>
                    </a:cubicBezTo>
                    <a:cubicBezTo>
                      <a:pt x="458" y="404"/>
                      <a:pt x="458" y="404"/>
                      <a:pt x="458" y="404"/>
                    </a:cubicBezTo>
                    <a:cubicBezTo>
                      <a:pt x="467" y="402"/>
                      <a:pt x="467" y="402"/>
                      <a:pt x="467" y="402"/>
                    </a:cubicBezTo>
                    <a:cubicBezTo>
                      <a:pt x="472" y="398"/>
                      <a:pt x="472" y="398"/>
                      <a:pt x="472" y="398"/>
                    </a:cubicBezTo>
                    <a:cubicBezTo>
                      <a:pt x="483" y="398"/>
                      <a:pt x="483" y="398"/>
                      <a:pt x="483" y="398"/>
                    </a:cubicBezTo>
                    <a:cubicBezTo>
                      <a:pt x="494" y="396"/>
                      <a:pt x="494" y="396"/>
                      <a:pt x="494" y="396"/>
                    </a:cubicBezTo>
                    <a:cubicBezTo>
                      <a:pt x="495" y="396"/>
                      <a:pt x="495" y="396"/>
                      <a:pt x="495" y="396"/>
                    </a:cubicBezTo>
                    <a:cubicBezTo>
                      <a:pt x="502" y="397"/>
                      <a:pt x="502" y="397"/>
                      <a:pt x="502" y="397"/>
                    </a:cubicBezTo>
                    <a:cubicBezTo>
                      <a:pt x="511" y="394"/>
                      <a:pt x="511" y="394"/>
                      <a:pt x="511" y="394"/>
                    </a:cubicBezTo>
                    <a:cubicBezTo>
                      <a:pt x="521" y="392"/>
                      <a:pt x="521" y="392"/>
                      <a:pt x="521" y="392"/>
                    </a:cubicBezTo>
                    <a:cubicBezTo>
                      <a:pt x="527" y="390"/>
                      <a:pt x="527" y="390"/>
                      <a:pt x="527" y="390"/>
                    </a:cubicBezTo>
                    <a:cubicBezTo>
                      <a:pt x="528" y="390"/>
                      <a:pt x="528" y="390"/>
                      <a:pt x="528" y="390"/>
                    </a:cubicBezTo>
                    <a:cubicBezTo>
                      <a:pt x="545" y="386"/>
                      <a:pt x="545" y="386"/>
                      <a:pt x="545" y="386"/>
                    </a:cubicBezTo>
                    <a:cubicBezTo>
                      <a:pt x="548" y="384"/>
                      <a:pt x="548" y="384"/>
                      <a:pt x="548" y="384"/>
                    </a:cubicBezTo>
                    <a:cubicBezTo>
                      <a:pt x="547" y="380"/>
                      <a:pt x="547" y="380"/>
                      <a:pt x="547" y="380"/>
                    </a:cubicBezTo>
                    <a:cubicBezTo>
                      <a:pt x="544" y="375"/>
                      <a:pt x="544" y="375"/>
                      <a:pt x="544" y="375"/>
                    </a:cubicBezTo>
                    <a:cubicBezTo>
                      <a:pt x="544" y="374"/>
                      <a:pt x="544" y="374"/>
                      <a:pt x="544" y="374"/>
                    </a:cubicBezTo>
                    <a:cubicBezTo>
                      <a:pt x="543" y="374"/>
                      <a:pt x="543" y="374"/>
                      <a:pt x="543" y="374"/>
                    </a:cubicBezTo>
                    <a:cubicBezTo>
                      <a:pt x="543" y="374"/>
                      <a:pt x="543" y="374"/>
                      <a:pt x="543" y="374"/>
                    </a:cubicBezTo>
                    <a:cubicBezTo>
                      <a:pt x="544" y="368"/>
                      <a:pt x="544" y="368"/>
                      <a:pt x="544" y="368"/>
                    </a:cubicBezTo>
                    <a:cubicBezTo>
                      <a:pt x="545" y="367"/>
                      <a:pt x="545" y="367"/>
                      <a:pt x="545" y="367"/>
                    </a:cubicBezTo>
                    <a:cubicBezTo>
                      <a:pt x="545" y="359"/>
                      <a:pt x="545" y="359"/>
                      <a:pt x="545" y="359"/>
                    </a:cubicBezTo>
                    <a:cubicBezTo>
                      <a:pt x="543" y="352"/>
                      <a:pt x="543" y="352"/>
                      <a:pt x="543" y="352"/>
                    </a:cubicBezTo>
                    <a:cubicBezTo>
                      <a:pt x="543" y="352"/>
                      <a:pt x="543" y="352"/>
                      <a:pt x="543" y="352"/>
                    </a:cubicBezTo>
                    <a:cubicBezTo>
                      <a:pt x="543" y="351"/>
                      <a:pt x="543" y="351"/>
                      <a:pt x="543" y="351"/>
                    </a:cubicBezTo>
                    <a:cubicBezTo>
                      <a:pt x="547" y="343"/>
                      <a:pt x="547" y="343"/>
                      <a:pt x="547" y="343"/>
                    </a:cubicBezTo>
                    <a:cubicBezTo>
                      <a:pt x="549" y="340"/>
                      <a:pt x="551" y="338"/>
                      <a:pt x="553" y="338"/>
                    </a:cubicBezTo>
                    <a:cubicBezTo>
                      <a:pt x="563" y="338"/>
                      <a:pt x="563" y="338"/>
                      <a:pt x="563" y="338"/>
                    </a:cubicBezTo>
                    <a:cubicBezTo>
                      <a:pt x="565" y="338"/>
                      <a:pt x="567" y="338"/>
                      <a:pt x="569" y="336"/>
                    </a:cubicBezTo>
                    <a:cubicBezTo>
                      <a:pt x="585" y="315"/>
                      <a:pt x="585" y="315"/>
                      <a:pt x="585" y="315"/>
                    </a:cubicBezTo>
                    <a:cubicBezTo>
                      <a:pt x="585" y="314"/>
                      <a:pt x="585" y="314"/>
                      <a:pt x="585" y="314"/>
                    </a:cubicBezTo>
                    <a:cubicBezTo>
                      <a:pt x="585" y="314"/>
                      <a:pt x="585" y="314"/>
                      <a:pt x="585" y="314"/>
                    </a:cubicBezTo>
                    <a:cubicBezTo>
                      <a:pt x="593" y="307"/>
                      <a:pt x="593" y="307"/>
                      <a:pt x="593" y="307"/>
                    </a:cubicBezTo>
                    <a:cubicBezTo>
                      <a:pt x="594" y="306"/>
                      <a:pt x="594" y="306"/>
                      <a:pt x="594" y="306"/>
                    </a:cubicBezTo>
                    <a:cubicBezTo>
                      <a:pt x="597" y="306"/>
                      <a:pt x="599" y="304"/>
                      <a:pt x="601" y="304"/>
                    </a:cubicBezTo>
                    <a:cubicBezTo>
                      <a:pt x="603" y="302"/>
                      <a:pt x="603" y="302"/>
                      <a:pt x="603" y="302"/>
                    </a:cubicBezTo>
                    <a:cubicBezTo>
                      <a:pt x="605" y="298"/>
                      <a:pt x="608" y="296"/>
                      <a:pt x="609" y="296"/>
                    </a:cubicBezTo>
                    <a:cubicBezTo>
                      <a:pt x="623" y="299"/>
                      <a:pt x="623" y="299"/>
                      <a:pt x="623" y="299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42" y="293"/>
                      <a:pt x="642" y="293"/>
                      <a:pt x="642" y="293"/>
                    </a:cubicBezTo>
                    <a:cubicBezTo>
                      <a:pt x="648" y="290"/>
                      <a:pt x="648" y="290"/>
                      <a:pt x="648" y="290"/>
                    </a:cubicBezTo>
                    <a:cubicBezTo>
                      <a:pt x="648" y="281"/>
                      <a:pt x="648" y="281"/>
                      <a:pt x="648" y="281"/>
                    </a:cubicBezTo>
                    <a:cubicBezTo>
                      <a:pt x="649" y="270"/>
                      <a:pt x="649" y="270"/>
                      <a:pt x="649" y="270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51" y="266"/>
                      <a:pt x="651" y="266"/>
                      <a:pt x="651" y="266"/>
                    </a:cubicBezTo>
                    <a:lnTo>
                      <a:pt x="651" y="2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0"/>
              <p:cNvSpPr/>
              <p:nvPr/>
            </p:nvSpPr>
            <p:spPr bwMode="auto">
              <a:xfrm rot="175386">
                <a:off x="4013163" y="3500872"/>
                <a:ext cx="1227759" cy="881585"/>
              </a:xfrm>
              <a:custGeom>
                <a:avLst/>
                <a:gdLst>
                  <a:gd name="T0" fmla="*/ 241 w 406"/>
                  <a:gd name="T1" fmla="*/ 29 h 291"/>
                  <a:gd name="T2" fmla="*/ 228 w 406"/>
                  <a:gd name="T3" fmla="*/ 42 h 291"/>
                  <a:gd name="T4" fmla="*/ 190 w 406"/>
                  <a:gd name="T5" fmla="*/ 14 h 291"/>
                  <a:gd name="T6" fmla="*/ 178 w 406"/>
                  <a:gd name="T7" fmla="*/ 9 h 291"/>
                  <a:gd name="T8" fmla="*/ 144 w 406"/>
                  <a:gd name="T9" fmla="*/ 2 h 291"/>
                  <a:gd name="T10" fmla="*/ 114 w 406"/>
                  <a:gd name="T11" fmla="*/ 5 h 291"/>
                  <a:gd name="T12" fmla="*/ 98 w 406"/>
                  <a:gd name="T13" fmla="*/ 10 h 291"/>
                  <a:gd name="T14" fmla="*/ 72 w 406"/>
                  <a:gd name="T15" fmla="*/ 13 h 291"/>
                  <a:gd name="T16" fmla="*/ 41 w 406"/>
                  <a:gd name="T17" fmla="*/ 20 h 291"/>
                  <a:gd name="T18" fmla="*/ 49 w 406"/>
                  <a:gd name="T19" fmla="*/ 45 h 291"/>
                  <a:gd name="T20" fmla="*/ 62 w 406"/>
                  <a:gd name="T21" fmla="*/ 65 h 291"/>
                  <a:gd name="T22" fmla="*/ 52 w 406"/>
                  <a:gd name="T23" fmla="*/ 89 h 291"/>
                  <a:gd name="T24" fmla="*/ 56 w 406"/>
                  <a:gd name="T25" fmla="*/ 102 h 291"/>
                  <a:gd name="T26" fmla="*/ 30 w 406"/>
                  <a:gd name="T27" fmla="*/ 105 h 291"/>
                  <a:gd name="T28" fmla="*/ 10 w 406"/>
                  <a:gd name="T29" fmla="*/ 121 h 291"/>
                  <a:gd name="T30" fmla="*/ 2 w 406"/>
                  <a:gd name="T31" fmla="*/ 136 h 291"/>
                  <a:gd name="T32" fmla="*/ 5 w 406"/>
                  <a:gd name="T33" fmla="*/ 169 h 291"/>
                  <a:gd name="T34" fmla="*/ 8 w 406"/>
                  <a:gd name="T35" fmla="*/ 197 h 291"/>
                  <a:gd name="T36" fmla="*/ 38 w 406"/>
                  <a:gd name="T37" fmla="*/ 209 h 291"/>
                  <a:gd name="T38" fmla="*/ 50 w 406"/>
                  <a:gd name="T39" fmla="*/ 217 h 291"/>
                  <a:gd name="T40" fmla="*/ 63 w 406"/>
                  <a:gd name="T41" fmla="*/ 229 h 291"/>
                  <a:gd name="T42" fmla="*/ 93 w 406"/>
                  <a:gd name="T43" fmla="*/ 241 h 291"/>
                  <a:gd name="T44" fmla="*/ 136 w 406"/>
                  <a:gd name="T45" fmla="*/ 250 h 291"/>
                  <a:gd name="T46" fmla="*/ 158 w 406"/>
                  <a:gd name="T47" fmla="*/ 256 h 291"/>
                  <a:gd name="T48" fmla="*/ 170 w 406"/>
                  <a:gd name="T49" fmla="*/ 268 h 291"/>
                  <a:gd name="T50" fmla="*/ 174 w 406"/>
                  <a:gd name="T51" fmla="*/ 277 h 291"/>
                  <a:gd name="T52" fmla="*/ 183 w 406"/>
                  <a:gd name="T53" fmla="*/ 289 h 291"/>
                  <a:gd name="T54" fmla="*/ 195 w 406"/>
                  <a:gd name="T55" fmla="*/ 284 h 291"/>
                  <a:gd name="T56" fmla="*/ 210 w 406"/>
                  <a:gd name="T57" fmla="*/ 279 h 291"/>
                  <a:gd name="T58" fmla="*/ 222 w 406"/>
                  <a:gd name="T59" fmla="*/ 276 h 291"/>
                  <a:gd name="T60" fmla="*/ 226 w 406"/>
                  <a:gd name="T61" fmla="*/ 261 h 291"/>
                  <a:gd name="T62" fmla="*/ 242 w 406"/>
                  <a:gd name="T63" fmla="*/ 235 h 291"/>
                  <a:gd name="T64" fmla="*/ 239 w 406"/>
                  <a:gd name="T65" fmla="*/ 210 h 291"/>
                  <a:gd name="T66" fmla="*/ 246 w 406"/>
                  <a:gd name="T67" fmla="*/ 203 h 291"/>
                  <a:gd name="T68" fmla="*/ 278 w 406"/>
                  <a:gd name="T69" fmla="*/ 213 h 291"/>
                  <a:gd name="T70" fmla="*/ 284 w 406"/>
                  <a:gd name="T71" fmla="*/ 231 h 291"/>
                  <a:gd name="T72" fmla="*/ 299 w 406"/>
                  <a:gd name="T73" fmla="*/ 249 h 291"/>
                  <a:gd name="T74" fmla="*/ 325 w 406"/>
                  <a:gd name="T75" fmla="*/ 259 h 291"/>
                  <a:gd name="T76" fmla="*/ 332 w 406"/>
                  <a:gd name="T77" fmla="*/ 261 h 291"/>
                  <a:gd name="T78" fmla="*/ 350 w 406"/>
                  <a:gd name="T79" fmla="*/ 254 h 291"/>
                  <a:gd name="T80" fmla="*/ 361 w 406"/>
                  <a:gd name="T81" fmla="*/ 236 h 291"/>
                  <a:gd name="T82" fmla="*/ 346 w 406"/>
                  <a:gd name="T83" fmla="*/ 229 h 291"/>
                  <a:gd name="T84" fmla="*/ 367 w 406"/>
                  <a:gd name="T85" fmla="*/ 203 h 291"/>
                  <a:gd name="T86" fmla="*/ 376 w 406"/>
                  <a:gd name="T87" fmla="*/ 175 h 291"/>
                  <a:gd name="T88" fmla="*/ 402 w 406"/>
                  <a:gd name="T89" fmla="*/ 145 h 291"/>
                  <a:gd name="T90" fmla="*/ 400 w 406"/>
                  <a:gd name="T91" fmla="*/ 127 h 291"/>
                  <a:gd name="T92" fmla="*/ 382 w 406"/>
                  <a:gd name="T93" fmla="*/ 84 h 291"/>
                  <a:gd name="T94" fmla="*/ 368 w 406"/>
                  <a:gd name="T95" fmla="*/ 79 h 291"/>
                  <a:gd name="T96" fmla="*/ 336 w 406"/>
                  <a:gd name="T97" fmla="*/ 50 h 291"/>
                  <a:gd name="T98" fmla="*/ 328 w 406"/>
                  <a:gd name="T99" fmla="*/ 53 h 291"/>
                  <a:gd name="T100" fmla="*/ 308 w 406"/>
                  <a:gd name="T101" fmla="*/ 39 h 291"/>
                  <a:gd name="T102" fmla="*/ 281 w 406"/>
                  <a:gd name="T103" fmla="*/ 25 h 291"/>
                  <a:gd name="T104" fmla="*/ 272 w 406"/>
                  <a:gd name="T105" fmla="*/ 27 h 291"/>
                  <a:gd name="T106" fmla="*/ 242 w 406"/>
                  <a:gd name="T107" fmla="*/ 1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6" h="291">
                    <a:moveTo>
                      <a:pt x="242" y="15"/>
                    </a:moveTo>
                    <a:cubicBezTo>
                      <a:pt x="238" y="18"/>
                      <a:pt x="238" y="18"/>
                      <a:pt x="238" y="18"/>
                    </a:cubicBezTo>
                    <a:cubicBezTo>
                      <a:pt x="238" y="19"/>
                      <a:pt x="239" y="23"/>
                      <a:pt x="240" y="28"/>
                    </a:cubicBezTo>
                    <a:cubicBezTo>
                      <a:pt x="240" y="29"/>
                      <a:pt x="240" y="29"/>
                      <a:pt x="240" y="29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0" y="29"/>
                      <a:pt x="240" y="29"/>
                      <a:pt x="240" y="29"/>
                    </a:cubicBezTo>
                    <a:cubicBezTo>
                      <a:pt x="236" y="39"/>
                      <a:pt x="236" y="39"/>
                      <a:pt x="236" y="39"/>
                    </a:cubicBezTo>
                    <a:cubicBezTo>
                      <a:pt x="230" y="41"/>
                      <a:pt x="230" y="41"/>
                      <a:pt x="230" y="41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28" y="42"/>
                      <a:pt x="228" y="42"/>
                      <a:pt x="228" y="42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198" y="19"/>
                      <a:pt x="198" y="19"/>
                      <a:pt x="198" y="19"/>
                    </a:cubicBezTo>
                    <a:cubicBezTo>
                      <a:pt x="190" y="14"/>
                      <a:pt x="190" y="14"/>
                      <a:pt x="190" y="1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7" y="3"/>
                      <a:pt x="157" y="3"/>
                      <a:pt x="157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2" y="4"/>
                      <a:pt x="118" y="5"/>
                      <a:pt x="114" y="5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8" y="54"/>
                      <a:pt x="60" y="56"/>
                      <a:pt x="60" y="59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98"/>
                      <a:pt x="56" y="98"/>
                      <a:pt x="56" y="9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102"/>
                      <a:pt x="56" y="102"/>
                      <a:pt x="56" y="102"/>
                    </a:cubicBezTo>
                    <a:cubicBezTo>
                      <a:pt x="55" y="104"/>
                      <a:pt x="54" y="106"/>
                      <a:pt x="53" y="107"/>
                    </a:cubicBezTo>
                    <a:cubicBezTo>
                      <a:pt x="50" y="109"/>
                      <a:pt x="46" y="109"/>
                      <a:pt x="40" y="107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4"/>
                      <a:pt x="7" y="125"/>
                      <a:pt x="4" y="125"/>
                    </a:cubicBezTo>
                    <a:cubicBezTo>
                      <a:pt x="3" y="126"/>
                      <a:pt x="2" y="127"/>
                      <a:pt x="3" y="131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2" y="136"/>
                      <a:pt x="2" y="136"/>
                      <a:pt x="2" y="136"/>
                    </a:cubicBezTo>
                    <a:cubicBezTo>
                      <a:pt x="4" y="139"/>
                      <a:pt x="6" y="141"/>
                      <a:pt x="7" y="142"/>
                    </a:cubicBezTo>
                    <a:cubicBezTo>
                      <a:pt x="9" y="152"/>
                      <a:pt x="9" y="152"/>
                      <a:pt x="9" y="152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7"/>
                      <a:pt x="8" y="159"/>
                      <a:pt x="8" y="161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6" y="192"/>
                      <a:pt x="6" y="192"/>
                      <a:pt x="6" y="192"/>
                    </a:cubicBezTo>
                    <a:cubicBezTo>
                      <a:pt x="7" y="194"/>
                      <a:pt x="8" y="195"/>
                      <a:pt x="8" y="197"/>
                    </a:cubicBezTo>
                    <a:cubicBezTo>
                      <a:pt x="13" y="203"/>
                      <a:pt x="13" y="203"/>
                      <a:pt x="13" y="203"/>
                    </a:cubicBezTo>
                    <a:cubicBezTo>
                      <a:pt x="20" y="211"/>
                      <a:pt x="20" y="211"/>
                      <a:pt x="20" y="211"/>
                    </a:cubicBezTo>
                    <a:cubicBezTo>
                      <a:pt x="23" y="214"/>
                      <a:pt x="25" y="215"/>
                      <a:pt x="26" y="215"/>
                    </a:cubicBezTo>
                    <a:cubicBezTo>
                      <a:pt x="34" y="211"/>
                      <a:pt x="34" y="211"/>
                      <a:pt x="34" y="211"/>
                    </a:cubicBezTo>
                    <a:cubicBezTo>
                      <a:pt x="35" y="209"/>
                      <a:pt x="36" y="209"/>
                      <a:pt x="38" y="209"/>
                    </a:cubicBezTo>
                    <a:cubicBezTo>
                      <a:pt x="40" y="209"/>
                      <a:pt x="42" y="210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50" y="217"/>
                      <a:pt x="50" y="217"/>
                      <a:pt x="50" y="217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3" y="229"/>
                      <a:pt x="63" y="229"/>
                      <a:pt x="63" y="229"/>
                    </a:cubicBezTo>
                    <a:cubicBezTo>
                      <a:pt x="65" y="229"/>
                      <a:pt x="66" y="231"/>
                      <a:pt x="68" y="232"/>
                    </a:cubicBezTo>
                    <a:cubicBezTo>
                      <a:pt x="68" y="233"/>
                      <a:pt x="73" y="235"/>
                      <a:pt x="80" y="237"/>
                    </a:cubicBezTo>
                    <a:cubicBezTo>
                      <a:pt x="81" y="237"/>
                      <a:pt x="81" y="237"/>
                      <a:pt x="81" y="237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94" y="241"/>
                      <a:pt x="94" y="241"/>
                      <a:pt x="94" y="241"/>
                    </a:cubicBezTo>
                    <a:cubicBezTo>
                      <a:pt x="102" y="245"/>
                      <a:pt x="102" y="245"/>
                      <a:pt x="102" y="245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7" y="249"/>
                      <a:pt x="117" y="249"/>
                      <a:pt x="117" y="249"/>
                    </a:cubicBezTo>
                    <a:cubicBezTo>
                      <a:pt x="136" y="250"/>
                      <a:pt x="136" y="250"/>
                      <a:pt x="136" y="250"/>
                    </a:cubicBezTo>
                    <a:cubicBezTo>
                      <a:pt x="144" y="247"/>
                      <a:pt x="144" y="247"/>
                      <a:pt x="144" y="247"/>
                    </a:cubicBezTo>
                    <a:cubicBezTo>
                      <a:pt x="152" y="247"/>
                      <a:pt x="152" y="247"/>
                      <a:pt x="152" y="247"/>
                    </a:cubicBezTo>
                    <a:cubicBezTo>
                      <a:pt x="152" y="247"/>
                      <a:pt x="152" y="247"/>
                      <a:pt x="152" y="247"/>
                    </a:cubicBezTo>
                    <a:cubicBezTo>
                      <a:pt x="152" y="248"/>
                      <a:pt x="152" y="248"/>
                      <a:pt x="152" y="248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62" y="263"/>
                      <a:pt x="162" y="263"/>
                      <a:pt x="162" y="263"/>
                    </a:cubicBezTo>
                    <a:cubicBezTo>
                      <a:pt x="166" y="266"/>
                      <a:pt x="166" y="266"/>
                      <a:pt x="166" y="266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70" y="269"/>
                      <a:pt x="170" y="269"/>
                      <a:pt x="170" y="269"/>
                    </a:cubicBezTo>
                    <a:cubicBezTo>
                      <a:pt x="170" y="269"/>
                      <a:pt x="170" y="269"/>
                      <a:pt x="170" y="269"/>
                    </a:cubicBezTo>
                    <a:cubicBezTo>
                      <a:pt x="171" y="269"/>
                      <a:pt x="171" y="269"/>
                      <a:pt x="171" y="269"/>
                    </a:cubicBezTo>
                    <a:cubicBezTo>
                      <a:pt x="174" y="277"/>
                      <a:pt x="174" y="277"/>
                      <a:pt x="174" y="277"/>
                    </a:cubicBezTo>
                    <a:cubicBezTo>
                      <a:pt x="174" y="277"/>
                      <a:pt x="174" y="277"/>
                      <a:pt x="174" y="277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75" y="278"/>
                      <a:pt x="175" y="278"/>
                      <a:pt x="175" y="278"/>
                    </a:cubicBezTo>
                    <a:cubicBezTo>
                      <a:pt x="177" y="287"/>
                      <a:pt x="177" y="287"/>
                      <a:pt x="177" y="287"/>
                    </a:cubicBezTo>
                    <a:cubicBezTo>
                      <a:pt x="182" y="289"/>
                      <a:pt x="182" y="289"/>
                      <a:pt x="182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8" y="291"/>
                      <a:pt x="188" y="291"/>
                      <a:pt x="188" y="291"/>
                    </a:cubicBezTo>
                    <a:cubicBezTo>
                      <a:pt x="194" y="290"/>
                      <a:pt x="194" y="290"/>
                      <a:pt x="194" y="290"/>
                    </a:cubicBezTo>
                    <a:cubicBezTo>
                      <a:pt x="195" y="284"/>
                      <a:pt x="195" y="284"/>
                      <a:pt x="195" y="284"/>
                    </a:cubicBezTo>
                    <a:cubicBezTo>
                      <a:pt x="195" y="284"/>
                      <a:pt x="195" y="284"/>
                      <a:pt x="195" y="284"/>
                    </a:cubicBez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2" y="277"/>
                      <a:pt x="202" y="277"/>
                      <a:pt x="202" y="277"/>
                    </a:cubicBezTo>
                    <a:cubicBezTo>
                      <a:pt x="210" y="279"/>
                      <a:pt x="210" y="279"/>
                      <a:pt x="210" y="279"/>
                    </a:cubicBezTo>
                    <a:cubicBezTo>
                      <a:pt x="210" y="279"/>
                      <a:pt x="210" y="279"/>
                      <a:pt x="210" y="279"/>
                    </a:cubicBezTo>
                    <a:cubicBezTo>
                      <a:pt x="214" y="287"/>
                      <a:pt x="214" y="287"/>
                      <a:pt x="214" y="287"/>
                    </a:cubicBezTo>
                    <a:cubicBezTo>
                      <a:pt x="221" y="285"/>
                      <a:pt x="221" y="285"/>
                      <a:pt x="221" y="285"/>
                    </a:cubicBezTo>
                    <a:cubicBezTo>
                      <a:pt x="222" y="277"/>
                      <a:pt x="222" y="277"/>
                      <a:pt x="222" y="277"/>
                    </a:cubicBezTo>
                    <a:cubicBezTo>
                      <a:pt x="222" y="277"/>
                      <a:pt x="222" y="277"/>
                      <a:pt x="222" y="277"/>
                    </a:cubicBezTo>
                    <a:cubicBezTo>
                      <a:pt x="222" y="276"/>
                      <a:pt x="222" y="276"/>
                      <a:pt x="222" y="276"/>
                    </a:cubicBezTo>
                    <a:cubicBezTo>
                      <a:pt x="222" y="276"/>
                      <a:pt x="222" y="276"/>
                      <a:pt x="222" y="276"/>
                    </a:cubicBezTo>
                    <a:cubicBezTo>
                      <a:pt x="228" y="273"/>
                      <a:pt x="228" y="273"/>
                      <a:pt x="228" y="273"/>
                    </a:cubicBezTo>
                    <a:cubicBezTo>
                      <a:pt x="226" y="262"/>
                      <a:pt x="226" y="262"/>
                      <a:pt x="226" y="262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32" y="248"/>
                      <a:pt x="232" y="248"/>
                      <a:pt x="232" y="248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6" y="235"/>
                      <a:pt x="236" y="235"/>
                      <a:pt x="236" y="235"/>
                    </a:cubicBezTo>
                    <a:cubicBezTo>
                      <a:pt x="242" y="235"/>
                      <a:pt x="242" y="235"/>
                      <a:pt x="242" y="235"/>
                    </a:cubicBezTo>
                    <a:cubicBezTo>
                      <a:pt x="242" y="229"/>
                      <a:pt x="242" y="229"/>
                      <a:pt x="242" y="229"/>
                    </a:cubicBezTo>
                    <a:cubicBezTo>
                      <a:pt x="238" y="219"/>
                      <a:pt x="238" y="219"/>
                      <a:pt x="238" y="219"/>
                    </a:cubicBezTo>
                    <a:cubicBezTo>
                      <a:pt x="238" y="219"/>
                      <a:pt x="238" y="219"/>
                      <a:pt x="238" y="219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9" y="210"/>
                      <a:pt x="239" y="210"/>
                      <a:pt x="239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40" y="209"/>
                      <a:pt x="240" y="209"/>
                      <a:pt x="240" y="209"/>
                    </a:cubicBezTo>
                    <a:cubicBezTo>
                      <a:pt x="244" y="203"/>
                      <a:pt x="244" y="203"/>
                      <a:pt x="244" y="203"/>
                    </a:cubicBezTo>
                    <a:cubicBezTo>
                      <a:pt x="245" y="203"/>
                      <a:pt x="245" y="203"/>
                      <a:pt x="245" y="203"/>
                    </a:cubicBezTo>
                    <a:cubicBezTo>
                      <a:pt x="246" y="203"/>
                      <a:pt x="246" y="203"/>
                      <a:pt x="246" y="203"/>
                    </a:cubicBezTo>
                    <a:cubicBezTo>
                      <a:pt x="257" y="205"/>
                      <a:pt x="257" y="205"/>
                      <a:pt x="257" y="205"/>
                    </a:cubicBezTo>
                    <a:cubicBezTo>
                      <a:pt x="257" y="205"/>
                      <a:pt x="257" y="205"/>
                      <a:pt x="257" y="205"/>
                    </a:cubicBezTo>
                    <a:cubicBezTo>
                      <a:pt x="266" y="207"/>
                      <a:pt x="266" y="207"/>
                      <a:pt x="266" y="207"/>
                    </a:cubicBezTo>
                    <a:cubicBezTo>
                      <a:pt x="274" y="205"/>
                      <a:pt x="274" y="205"/>
                      <a:pt x="274" y="205"/>
                    </a:cubicBezTo>
                    <a:cubicBezTo>
                      <a:pt x="278" y="213"/>
                      <a:pt x="278" y="213"/>
                      <a:pt x="278" y="213"/>
                    </a:cubicBezTo>
                    <a:cubicBezTo>
                      <a:pt x="278" y="214"/>
                      <a:pt x="278" y="214"/>
                      <a:pt x="278" y="214"/>
                    </a:cubicBezTo>
                    <a:cubicBezTo>
                      <a:pt x="278" y="220"/>
                      <a:pt x="278" y="220"/>
                      <a:pt x="278" y="220"/>
                    </a:cubicBezTo>
                    <a:cubicBezTo>
                      <a:pt x="280" y="226"/>
                      <a:pt x="280" y="226"/>
                      <a:pt x="280" y="226"/>
                    </a:cubicBezTo>
                    <a:cubicBezTo>
                      <a:pt x="280" y="229"/>
                      <a:pt x="282" y="230"/>
                      <a:pt x="284" y="231"/>
                    </a:cubicBezTo>
                    <a:cubicBezTo>
                      <a:pt x="284" y="231"/>
                      <a:pt x="284" y="231"/>
                      <a:pt x="284" y="231"/>
                    </a:cubicBezTo>
                    <a:cubicBezTo>
                      <a:pt x="288" y="231"/>
                      <a:pt x="290" y="233"/>
                      <a:pt x="290" y="235"/>
                    </a:cubicBezTo>
                    <a:cubicBezTo>
                      <a:pt x="291" y="237"/>
                      <a:pt x="292" y="240"/>
                      <a:pt x="295" y="243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301" y="253"/>
                      <a:pt x="301" y="253"/>
                      <a:pt x="301" y="253"/>
                    </a:cubicBezTo>
                    <a:cubicBezTo>
                      <a:pt x="305" y="253"/>
                      <a:pt x="305" y="253"/>
                      <a:pt x="305" y="253"/>
                    </a:cubicBezTo>
                    <a:cubicBezTo>
                      <a:pt x="312" y="247"/>
                      <a:pt x="312" y="247"/>
                      <a:pt x="312" y="247"/>
                    </a:cubicBezTo>
                    <a:cubicBezTo>
                      <a:pt x="316" y="256"/>
                      <a:pt x="316" y="256"/>
                      <a:pt x="316" y="256"/>
                    </a:cubicBezTo>
                    <a:cubicBezTo>
                      <a:pt x="325" y="259"/>
                      <a:pt x="325" y="259"/>
                      <a:pt x="325" y="259"/>
                    </a:cubicBezTo>
                    <a:cubicBezTo>
                      <a:pt x="325" y="259"/>
                      <a:pt x="325" y="259"/>
                      <a:pt x="325" y="259"/>
                    </a:cubicBezTo>
                    <a:cubicBezTo>
                      <a:pt x="326" y="259"/>
                      <a:pt x="326" y="259"/>
                      <a:pt x="326" y="259"/>
                    </a:cubicBezTo>
                    <a:cubicBezTo>
                      <a:pt x="330" y="267"/>
                      <a:pt x="330" y="267"/>
                      <a:pt x="330" y="267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332" y="261"/>
                      <a:pt x="332" y="261"/>
                      <a:pt x="332" y="261"/>
                    </a:cubicBezTo>
                    <a:cubicBezTo>
                      <a:pt x="332" y="261"/>
                      <a:pt x="332" y="261"/>
                      <a:pt x="332" y="261"/>
                    </a:cubicBezTo>
                    <a:cubicBezTo>
                      <a:pt x="332" y="259"/>
                      <a:pt x="332" y="259"/>
                      <a:pt x="332" y="259"/>
                    </a:cubicBezTo>
                    <a:cubicBezTo>
                      <a:pt x="350" y="259"/>
                      <a:pt x="350" y="259"/>
                      <a:pt x="350" y="259"/>
                    </a:cubicBezTo>
                    <a:cubicBezTo>
                      <a:pt x="350" y="257"/>
                      <a:pt x="350" y="257"/>
                      <a:pt x="350" y="257"/>
                    </a:cubicBezTo>
                    <a:cubicBezTo>
                      <a:pt x="351" y="257"/>
                      <a:pt x="351" y="255"/>
                      <a:pt x="350" y="254"/>
                    </a:cubicBezTo>
                    <a:cubicBezTo>
                      <a:pt x="349" y="251"/>
                      <a:pt x="348" y="249"/>
                      <a:pt x="348" y="247"/>
                    </a:cubicBezTo>
                    <a:cubicBezTo>
                      <a:pt x="348" y="243"/>
                      <a:pt x="348" y="241"/>
                      <a:pt x="349" y="240"/>
                    </a:cubicBezTo>
                    <a:cubicBezTo>
                      <a:pt x="350" y="239"/>
                      <a:pt x="351" y="239"/>
                      <a:pt x="353" y="239"/>
                    </a:cubicBezTo>
                    <a:cubicBezTo>
                      <a:pt x="360" y="241"/>
                      <a:pt x="360" y="241"/>
                      <a:pt x="360" y="241"/>
                    </a:cubicBezTo>
                    <a:cubicBezTo>
                      <a:pt x="361" y="236"/>
                      <a:pt x="361" y="236"/>
                      <a:pt x="361" y="236"/>
                    </a:cubicBezTo>
                    <a:cubicBezTo>
                      <a:pt x="348" y="230"/>
                      <a:pt x="348" y="230"/>
                      <a:pt x="348" y="230"/>
                    </a:cubicBezTo>
                    <a:cubicBezTo>
                      <a:pt x="347" y="230"/>
                      <a:pt x="347" y="230"/>
                      <a:pt x="347" y="230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4" y="213"/>
                      <a:pt x="344" y="213"/>
                      <a:pt x="344" y="213"/>
                    </a:cubicBezTo>
                    <a:cubicBezTo>
                      <a:pt x="345" y="203"/>
                      <a:pt x="345" y="203"/>
                      <a:pt x="345" y="203"/>
                    </a:cubicBezTo>
                    <a:cubicBezTo>
                      <a:pt x="345" y="201"/>
                      <a:pt x="345" y="201"/>
                      <a:pt x="345" y="201"/>
                    </a:cubicBezTo>
                    <a:cubicBezTo>
                      <a:pt x="345" y="201"/>
                      <a:pt x="345" y="201"/>
                      <a:pt x="345" y="201"/>
                    </a:cubicBezTo>
                    <a:cubicBezTo>
                      <a:pt x="367" y="203"/>
                      <a:pt x="367" y="203"/>
                      <a:pt x="367" y="203"/>
                    </a:cubicBezTo>
                    <a:cubicBezTo>
                      <a:pt x="372" y="198"/>
                      <a:pt x="372" y="198"/>
                      <a:pt x="372" y="198"/>
                    </a:cubicBezTo>
                    <a:cubicBezTo>
                      <a:pt x="374" y="196"/>
                      <a:pt x="373" y="195"/>
                      <a:pt x="372" y="194"/>
                    </a:cubicBezTo>
                    <a:cubicBezTo>
                      <a:pt x="367" y="192"/>
                      <a:pt x="364" y="190"/>
                      <a:pt x="364" y="187"/>
                    </a:cubicBezTo>
                    <a:cubicBezTo>
                      <a:pt x="364" y="186"/>
                      <a:pt x="364" y="185"/>
                      <a:pt x="366" y="184"/>
                    </a:cubicBez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86" y="174"/>
                      <a:pt x="386" y="174"/>
                      <a:pt x="386" y="174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1" y="157"/>
                      <a:pt x="391" y="157"/>
                      <a:pt x="391" y="157"/>
                    </a:cubicBezTo>
                    <a:cubicBezTo>
                      <a:pt x="398" y="155"/>
                      <a:pt x="398" y="155"/>
                      <a:pt x="398" y="155"/>
                    </a:cubicBezTo>
                    <a:cubicBezTo>
                      <a:pt x="400" y="149"/>
                      <a:pt x="402" y="146"/>
                      <a:pt x="402" y="145"/>
                    </a:cubicBezTo>
                    <a:cubicBezTo>
                      <a:pt x="406" y="138"/>
                      <a:pt x="406" y="138"/>
                      <a:pt x="406" y="13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7"/>
                      <a:pt x="400" y="127"/>
                      <a:pt x="400" y="127"/>
                    </a:cubicBezTo>
                    <a:cubicBezTo>
                      <a:pt x="396" y="114"/>
                      <a:pt x="396" y="114"/>
                      <a:pt x="396" y="114"/>
                    </a:cubicBezTo>
                    <a:cubicBezTo>
                      <a:pt x="396" y="113"/>
                      <a:pt x="396" y="113"/>
                      <a:pt x="396" y="113"/>
                    </a:cubicBezTo>
                    <a:cubicBezTo>
                      <a:pt x="394" y="99"/>
                      <a:pt x="394" y="99"/>
                      <a:pt x="394" y="99"/>
                    </a:cubicBezTo>
                    <a:cubicBezTo>
                      <a:pt x="389" y="91"/>
                      <a:pt x="389" y="91"/>
                      <a:pt x="389" y="91"/>
                    </a:cubicBezTo>
                    <a:cubicBezTo>
                      <a:pt x="382" y="84"/>
                      <a:pt x="382" y="84"/>
                      <a:pt x="382" y="84"/>
                    </a:cubicBezTo>
                    <a:cubicBezTo>
                      <a:pt x="382" y="84"/>
                      <a:pt x="382" y="84"/>
                      <a:pt x="382" y="84"/>
                    </a:cubicBezTo>
                    <a:cubicBezTo>
                      <a:pt x="382" y="83"/>
                      <a:pt x="382" y="83"/>
                      <a:pt x="382" y="83"/>
                    </a:cubicBezTo>
                    <a:cubicBezTo>
                      <a:pt x="382" y="83"/>
                      <a:pt x="382" y="83"/>
                      <a:pt x="382" y="83"/>
                    </a:cubicBezTo>
                    <a:cubicBezTo>
                      <a:pt x="381" y="75"/>
                      <a:pt x="381" y="75"/>
                      <a:pt x="381" y="75"/>
                    </a:cubicBezTo>
                    <a:cubicBezTo>
                      <a:pt x="368" y="79"/>
                      <a:pt x="368" y="79"/>
                      <a:pt x="368" y="79"/>
                    </a:cubicBezTo>
                    <a:cubicBezTo>
                      <a:pt x="368" y="79"/>
                      <a:pt x="368" y="79"/>
                      <a:pt x="368" y="79"/>
                    </a:cubicBezTo>
                    <a:cubicBezTo>
                      <a:pt x="362" y="72"/>
                      <a:pt x="362" y="72"/>
                      <a:pt x="362" y="72"/>
                    </a:cubicBezTo>
                    <a:cubicBezTo>
                      <a:pt x="344" y="59"/>
                      <a:pt x="344" y="59"/>
                      <a:pt x="344" y="59"/>
                    </a:cubicBezTo>
                    <a:cubicBezTo>
                      <a:pt x="343" y="59"/>
                      <a:pt x="343" y="59"/>
                      <a:pt x="343" y="59"/>
                    </a:cubicBezTo>
                    <a:cubicBezTo>
                      <a:pt x="336" y="50"/>
                      <a:pt x="336" y="50"/>
                      <a:pt x="336" y="50"/>
                    </a:cubicBezTo>
                    <a:cubicBezTo>
                      <a:pt x="332" y="47"/>
                      <a:pt x="332" y="47"/>
                      <a:pt x="332" y="47"/>
                    </a:cubicBezTo>
                    <a:cubicBezTo>
                      <a:pt x="329" y="51"/>
                      <a:pt x="329" y="51"/>
                      <a:pt x="329" y="51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3"/>
                      <a:pt x="329" y="53"/>
                      <a:pt x="329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2" y="53"/>
                      <a:pt x="322" y="53"/>
                      <a:pt x="322" y="53"/>
                    </a:cubicBezTo>
                    <a:cubicBezTo>
                      <a:pt x="321" y="53"/>
                      <a:pt x="321" y="53"/>
                      <a:pt x="321" y="53"/>
                    </a:cubicBezTo>
                    <a:cubicBezTo>
                      <a:pt x="321" y="53"/>
                      <a:pt x="321" y="53"/>
                      <a:pt x="321" y="53"/>
                    </a:cubicBezTo>
                    <a:cubicBezTo>
                      <a:pt x="308" y="39"/>
                      <a:pt x="308" y="39"/>
                      <a:pt x="308" y="39"/>
                    </a:cubicBezTo>
                    <a:cubicBezTo>
                      <a:pt x="305" y="38"/>
                      <a:pt x="302" y="35"/>
                      <a:pt x="298" y="31"/>
                    </a:cubicBezTo>
                    <a:cubicBezTo>
                      <a:pt x="292" y="27"/>
                      <a:pt x="292" y="27"/>
                      <a:pt x="292" y="27"/>
                    </a:cubicBezTo>
                    <a:cubicBezTo>
                      <a:pt x="292" y="26"/>
                      <a:pt x="292" y="26"/>
                      <a:pt x="292" y="26"/>
                    </a:cubicBezTo>
                    <a:cubicBezTo>
                      <a:pt x="285" y="22"/>
                      <a:pt x="285" y="22"/>
                      <a:pt x="285" y="22"/>
                    </a:cubicBezTo>
                    <a:cubicBezTo>
                      <a:pt x="281" y="25"/>
                      <a:pt x="281" y="25"/>
                      <a:pt x="281" y="25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72" y="27"/>
                      <a:pt x="272" y="27"/>
                      <a:pt x="272" y="27"/>
                    </a:cubicBezTo>
                    <a:cubicBezTo>
                      <a:pt x="272" y="27"/>
                      <a:pt x="272" y="27"/>
                      <a:pt x="272" y="27"/>
                    </a:cubicBezTo>
                    <a:cubicBezTo>
                      <a:pt x="271" y="28"/>
                      <a:pt x="271" y="28"/>
                      <a:pt x="271" y="28"/>
                    </a:cubicBezTo>
                    <a:cubicBezTo>
                      <a:pt x="271" y="28"/>
                      <a:pt x="271" y="28"/>
                      <a:pt x="271" y="28"/>
                    </a:cubicBezTo>
                    <a:cubicBezTo>
                      <a:pt x="265" y="29"/>
                      <a:pt x="265" y="29"/>
                      <a:pt x="265" y="29"/>
                    </a:cubicBezTo>
                    <a:cubicBezTo>
                      <a:pt x="258" y="24"/>
                      <a:pt x="250" y="20"/>
                      <a:pt x="24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1"/>
              <p:cNvSpPr/>
              <p:nvPr/>
            </p:nvSpPr>
            <p:spPr bwMode="auto">
              <a:xfrm rot="175386">
                <a:off x="4684727" y="4149309"/>
                <a:ext cx="1061385" cy="932586"/>
              </a:xfrm>
              <a:custGeom>
                <a:avLst/>
                <a:gdLst>
                  <a:gd name="T0" fmla="*/ 10 w 351"/>
                  <a:gd name="T1" fmla="*/ 14 h 308"/>
                  <a:gd name="T2" fmla="*/ 9 w 351"/>
                  <a:gd name="T3" fmla="*/ 35 h 308"/>
                  <a:gd name="T4" fmla="*/ 5 w 351"/>
                  <a:gd name="T5" fmla="*/ 57 h 308"/>
                  <a:gd name="T6" fmla="*/ 19 w 351"/>
                  <a:gd name="T7" fmla="*/ 69 h 308"/>
                  <a:gd name="T8" fmla="*/ 35 w 351"/>
                  <a:gd name="T9" fmla="*/ 97 h 308"/>
                  <a:gd name="T10" fmla="*/ 37 w 351"/>
                  <a:gd name="T11" fmla="*/ 122 h 308"/>
                  <a:gd name="T12" fmla="*/ 45 w 351"/>
                  <a:gd name="T13" fmla="*/ 143 h 308"/>
                  <a:gd name="T14" fmla="*/ 50 w 351"/>
                  <a:gd name="T15" fmla="*/ 175 h 308"/>
                  <a:gd name="T16" fmla="*/ 47 w 351"/>
                  <a:gd name="T17" fmla="*/ 218 h 308"/>
                  <a:gd name="T18" fmla="*/ 55 w 351"/>
                  <a:gd name="T19" fmla="*/ 231 h 308"/>
                  <a:gd name="T20" fmla="*/ 62 w 351"/>
                  <a:gd name="T21" fmla="*/ 213 h 308"/>
                  <a:gd name="T22" fmla="*/ 78 w 351"/>
                  <a:gd name="T23" fmla="*/ 220 h 308"/>
                  <a:gd name="T24" fmla="*/ 85 w 351"/>
                  <a:gd name="T25" fmla="*/ 237 h 308"/>
                  <a:gd name="T26" fmla="*/ 102 w 351"/>
                  <a:gd name="T27" fmla="*/ 239 h 308"/>
                  <a:gd name="T28" fmla="*/ 119 w 351"/>
                  <a:gd name="T29" fmla="*/ 279 h 308"/>
                  <a:gd name="T30" fmla="*/ 123 w 351"/>
                  <a:gd name="T31" fmla="*/ 299 h 308"/>
                  <a:gd name="T32" fmla="*/ 131 w 351"/>
                  <a:gd name="T33" fmla="*/ 308 h 308"/>
                  <a:gd name="T34" fmla="*/ 153 w 351"/>
                  <a:gd name="T35" fmla="*/ 293 h 308"/>
                  <a:gd name="T36" fmla="*/ 164 w 351"/>
                  <a:gd name="T37" fmla="*/ 268 h 308"/>
                  <a:gd name="T38" fmla="*/ 173 w 351"/>
                  <a:gd name="T39" fmla="*/ 255 h 308"/>
                  <a:gd name="T40" fmla="*/ 187 w 351"/>
                  <a:gd name="T41" fmla="*/ 235 h 308"/>
                  <a:gd name="T42" fmla="*/ 195 w 351"/>
                  <a:gd name="T43" fmla="*/ 218 h 308"/>
                  <a:gd name="T44" fmla="*/ 221 w 351"/>
                  <a:gd name="T45" fmla="*/ 225 h 308"/>
                  <a:gd name="T46" fmla="*/ 229 w 351"/>
                  <a:gd name="T47" fmla="*/ 236 h 308"/>
                  <a:gd name="T48" fmla="*/ 240 w 351"/>
                  <a:gd name="T49" fmla="*/ 233 h 308"/>
                  <a:gd name="T50" fmla="*/ 255 w 351"/>
                  <a:gd name="T51" fmla="*/ 249 h 308"/>
                  <a:gd name="T52" fmla="*/ 275 w 351"/>
                  <a:gd name="T53" fmla="*/ 233 h 308"/>
                  <a:gd name="T54" fmla="*/ 264 w 351"/>
                  <a:gd name="T55" fmla="*/ 229 h 308"/>
                  <a:gd name="T56" fmla="*/ 259 w 351"/>
                  <a:gd name="T57" fmla="*/ 210 h 308"/>
                  <a:gd name="T58" fmla="*/ 275 w 351"/>
                  <a:gd name="T59" fmla="*/ 209 h 308"/>
                  <a:gd name="T60" fmla="*/ 259 w 351"/>
                  <a:gd name="T61" fmla="*/ 187 h 308"/>
                  <a:gd name="T62" fmla="*/ 255 w 351"/>
                  <a:gd name="T63" fmla="*/ 163 h 308"/>
                  <a:gd name="T64" fmla="*/ 303 w 351"/>
                  <a:gd name="T65" fmla="*/ 143 h 308"/>
                  <a:gd name="T66" fmla="*/ 327 w 351"/>
                  <a:gd name="T67" fmla="*/ 121 h 308"/>
                  <a:gd name="T68" fmla="*/ 333 w 351"/>
                  <a:gd name="T69" fmla="*/ 111 h 308"/>
                  <a:gd name="T70" fmla="*/ 343 w 351"/>
                  <a:gd name="T71" fmla="*/ 85 h 308"/>
                  <a:gd name="T72" fmla="*/ 325 w 351"/>
                  <a:gd name="T73" fmla="*/ 78 h 308"/>
                  <a:gd name="T74" fmla="*/ 315 w 351"/>
                  <a:gd name="T75" fmla="*/ 68 h 308"/>
                  <a:gd name="T76" fmla="*/ 304 w 351"/>
                  <a:gd name="T77" fmla="*/ 73 h 308"/>
                  <a:gd name="T78" fmla="*/ 298 w 351"/>
                  <a:gd name="T79" fmla="*/ 63 h 308"/>
                  <a:gd name="T80" fmla="*/ 287 w 351"/>
                  <a:gd name="T81" fmla="*/ 62 h 308"/>
                  <a:gd name="T82" fmla="*/ 263 w 351"/>
                  <a:gd name="T83" fmla="*/ 58 h 308"/>
                  <a:gd name="T84" fmla="*/ 253 w 351"/>
                  <a:gd name="T85" fmla="*/ 59 h 308"/>
                  <a:gd name="T86" fmla="*/ 219 w 351"/>
                  <a:gd name="T87" fmla="*/ 55 h 308"/>
                  <a:gd name="T88" fmla="*/ 217 w 351"/>
                  <a:gd name="T89" fmla="*/ 39 h 308"/>
                  <a:gd name="T90" fmla="*/ 180 w 351"/>
                  <a:gd name="T91" fmla="*/ 16 h 308"/>
                  <a:gd name="T92" fmla="*/ 163 w 351"/>
                  <a:gd name="T93" fmla="*/ 5 h 308"/>
                  <a:gd name="T94" fmla="*/ 160 w 351"/>
                  <a:gd name="T95" fmla="*/ 31 h 308"/>
                  <a:gd name="T96" fmla="*/ 140 w 351"/>
                  <a:gd name="T97" fmla="*/ 33 h 308"/>
                  <a:gd name="T98" fmla="*/ 131 w 351"/>
                  <a:gd name="T99" fmla="*/ 41 h 308"/>
                  <a:gd name="T100" fmla="*/ 122 w 351"/>
                  <a:gd name="T101" fmla="*/ 55 h 308"/>
                  <a:gd name="T102" fmla="*/ 95 w 351"/>
                  <a:gd name="T103" fmla="*/ 67 h 308"/>
                  <a:gd name="T104" fmla="*/ 77 w 351"/>
                  <a:gd name="T105" fmla="*/ 50 h 308"/>
                  <a:gd name="T106" fmla="*/ 63 w 351"/>
                  <a:gd name="T107" fmla="*/ 47 h 308"/>
                  <a:gd name="T108" fmla="*/ 49 w 351"/>
                  <a:gd name="T109" fmla="*/ 31 h 308"/>
                  <a:gd name="T110" fmla="*/ 34 w 351"/>
                  <a:gd name="T111" fmla="*/ 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1" h="308">
                    <a:moveTo>
                      <a:pt x="33" y="7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9" y="91"/>
                      <a:pt x="31" y="93"/>
                      <a:pt x="35" y="97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35" y="107"/>
                      <a:pt x="35" y="107"/>
                      <a:pt x="35" y="107"/>
                    </a:cubicBezTo>
                    <a:cubicBezTo>
                      <a:pt x="37" y="109"/>
                      <a:pt x="37" y="115"/>
                      <a:pt x="37" y="122"/>
                    </a:cubicBezTo>
                    <a:cubicBezTo>
                      <a:pt x="41" y="127"/>
                      <a:pt x="42" y="131"/>
                      <a:pt x="42" y="133"/>
                    </a:cubicBezTo>
                    <a:cubicBezTo>
                      <a:pt x="42" y="135"/>
                      <a:pt x="43" y="138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6" y="149"/>
                      <a:pt x="46" y="153"/>
                      <a:pt x="45" y="157"/>
                    </a:cubicBezTo>
                    <a:cubicBezTo>
                      <a:pt x="43" y="160"/>
                      <a:pt x="45" y="165"/>
                      <a:pt x="49" y="173"/>
                    </a:cubicBez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5"/>
                      <a:pt x="50" y="175"/>
                      <a:pt x="50" y="175"/>
                    </a:cubicBezTo>
                    <a:cubicBezTo>
                      <a:pt x="43" y="189"/>
                      <a:pt x="43" y="189"/>
                      <a:pt x="43" y="189"/>
                    </a:cubicBezTo>
                    <a:cubicBezTo>
                      <a:pt x="45" y="192"/>
                      <a:pt x="45" y="194"/>
                      <a:pt x="45" y="196"/>
                    </a:cubicBezTo>
                    <a:cubicBezTo>
                      <a:pt x="43" y="209"/>
                      <a:pt x="43" y="209"/>
                      <a:pt x="43" y="209"/>
                    </a:cubicBezTo>
                    <a:cubicBezTo>
                      <a:pt x="43" y="213"/>
                      <a:pt x="43" y="216"/>
                      <a:pt x="45" y="217"/>
                    </a:cubicBezTo>
                    <a:cubicBezTo>
                      <a:pt x="47" y="218"/>
                      <a:pt x="47" y="218"/>
                      <a:pt x="47" y="218"/>
                    </a:cubicBezTo>
                    <a:cubicBezTo>
                      <a:pt x="51" y="220"/>
                      <a:pt x="52" y="222"/>
                      <a:pt x="52" y="224"/>
                    </a:cubicBezTo>
                    <a:cubicBezTo>
                      <a:pt x="51" y="231"/>
                      <a:pt x="51" y="231"/>
                      <a:pt x="51" y="231"/>
                    </a:cubicBezTo>
                    <a:cubicBezTo>
                      <a:pt x="53" y="231"/>
                      <a:pt x="53" y="231"/>
                      <a:pt x="53" y="231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5" y="231"/>
                      <a:pt x="55" y="231"/>
                      <a:pt x="55" y="231"/>
                    </a:cubicBezTo>
                    <a:cubicBezTo>
                      <a:pt x="56" y="229"/>
                      <a:pt x="57" y="228"/>
                      <a:pt x="58" y="226"/>
                    </a:cubicBezTo>
                    <a:cubicBezTo>
                      <a:pt x="59" y="225"/>
                      <a:pt x="59" y="225"/>
                      <a:pt x="59" y="225"/>
                    </a:cubicBezTo>
                    <a:cubicBezTo>
                      <a:pt x="59" y="224"/>
                      <a:pt x="59" y="224"/>
                      <a:pt x="59" y="224"/>
                    </a:cubicBezTo>
                    <a:cubicBezTo>
                      <a:pt x="61" y="223"/>
                      <a:pt x="61" y="222"/>
                      <a:pt x="63" y="220"/>
                    </a:cubicBezTo>
                    <a:cubicBezTo>
                      <a:pt x="63" y="218"/>
                      <a:pt x="63" y="215"/>
                      <a:pt x="62" y="213"/>
                    </a:cubicBezTo>
                    <a:cubicBezTo>
                      <a:pt x="61" y="211"/>
                      <a:pt x="61" y="211"/>
                      <a:pt x="61" y="211"/>
                    </a:cubicBezTo>
                    <a:cubicBezTo>
                      <a:pt x="63" y="210"/>
                      <a:pt x="63" y="210"/>
                      <a:pt x="63" y="210"/>
                    </a:cubicBezTo>
                    <a:cubicBezTo>
                      <a:pt x="70" y="209"/>
                      <a:pt x="73" y="209"/>
                      <a:pt x="75" y="212"/>
                    </a:cubicBezTo>
                    <a:cubicBezTo>
                      <a:pt x="78" y="220"/>
                      <a:pt x="78" y="220"/>
                      <a:pt x="78" y="220"/>
                    </a:cubicBezTo>
                    <a:cubicBezTo>
                      <a:pt x="78" y="220"/>
                      <a:pt x="78" y="220"/>
                      <a:pt x="78" y="220"/>
                    </a:cubicBezTo>
                    <a:cubicBezTo>
                      <a:pt x="78" y="221"/>
                      <a:pt x="78" y="221"/>
                      <a:pt x="78" y="221"/>
                    </a:cubicBezTo>
                    <a:cubicBezTo>
                      <a:pt x="79" y="234"/>
                      <a:pt x="79" y="234"/>
                      <a:pt x="79" y="234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9" y="239"/>
                      <a:pt x="89" y="239"/>
                      <a:pt x="89" y="239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5" y="233"/>
                      <a:pt x="95" y="233"/>
                      <a:pt x="95" y="233"/>
                    </a:cubicBezTo>
                    <a:cubicBezTo>
                      <a:pt x="97" y="233"/>
                      <a:pt x="97" y="233"/>
                      <a:pt x="97" y="233"/>
                    </a:cubicBezTo>
                    <a:cubicBezTo>
                      <a:pt x="99" y="234"/>
                      <a:pt x="101" y="236"/>
                      <a:pt x="102" y="239"/>
                    </a:cubicBezTo>
                    <a:cubicBezTo>
                      <a:pt x="103" y="249"/>
                      <a:pt x="103" y="249"/>
                      <a:pt x="103" y="249"/>
                    </a:cubicBezTo>
                    <a:cubicBezTo>
                      <a:pt x="104" y="251"/>
                      <a:pt x="104" y="251"/>
                      <a:pt x="104" y="251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19" y="279"/>
                      <a:pt x="119" y="279"/>
                      <a:pt x="119" y="279"/>
                    </a:cubicBezTo>
                    <a:cubicBezTo>
                      <a:pt x="119" y="279"/>
                      <a:pt x="119" y="279"/>
                      <a:pt x="119" y="279"/>
                    </a:cubicBezTo>
                    <a:cubicBezTo>
                      <a:pt x="121" y="289"/>
                      <a:pt x="121" y="289"/>
                      <a:pt x="121" y="289"/>
                    </a:cubicBezTo>
                    <a:cubicBezTo>
                      <a:pt x="121" y="289"/>
                      <a:pt x="121" y="289"/>
                      <a:pt x="121" y="289"/>
                    </a:cubicBezTo>
                    <a:cubicBezTo>
                      <a:pt x="122" y="298"/>
                      <a:pt x="122" y="298"/>
                      <a:pt x="122" y="298"/>
                    </a:cubicBezTo>
                    <a:cubicBezTo>
                      <a:pt x="123" y="299"/>
                      <a:pt x="123" y="299"/>
                      <a:pt x="123" y="299"/>
                    </a:cubicBezTo>
                    <a:cubicBezTo>
                      <a:pt x="125" y="295"/>
                      <a:pt x="128" y="293"/>
                      <a:pt x="129" y="293"/>
                    </a:cubicBezTo>
                    <a:cubicBezTo>
                      <a:pt x="131" y="294"/>
                      <a:pt x="131" y="295"/>
                      <a:pt x="131" y="296"/>
                    </a:cubicBezTo>
                    <a:cubicBezTo>
                      <a:pt x="131" y="299"/>
                      <a:pt x="131" y="299"/>
                      <a:pt x="131" y="299"/>
                    </a:cubicBezTo>
                    <a:cubicBezTo>
                      <a:pt x="131" y="306"/>
                      <a:pt x="131" y="306"/>
                      <a:pt x="131" y="306"/>
                    </a:cubicBezTo>
                    <a:cubicBezTo>
                      <a:pt x="131" y="308"/>
                      <a:pt x="131" y="308"/>
                      <a:pt x="131" y="308"/>
                    </a:cubicBezTo>
                    <a:cubicBezTo>
                      <a:pt x="133" y="308"/>
                      <a:pt x="135" y="308"/>
                      <a:pt x="135" y="307"/>
                    </a:cubicBezTo>
                    <a:cubicBezTo>
                      <a:pt x="139" y="301"/>
                      <a:pt x="139" y="301"/>
                      <a:pt x="139" y="301"/>
                    </a:cubicBezTo>
                    <a:cubicBezTo>
                      <a:pt x="144" y="297"/>
                      <a:pt x="144" y="297"/>
                      <a:pt x="144" y="297"/>
                    </a:cubicBezTo>
                    <a:cubicBezTo>
                      <a:pt x="147" y="295"/>
                      <a:pt x="149" y="293"/>
                      <a:pt x="153" y="293"/>
                    </a:cubicBezTo>
                    <a:cubicBezTo>
                      <a:pt x="153" y="293"/>
                      <a:pt x="153" y="293"/>
                      <a:pt x="153" y="293"/>
                    </a:cubicBezTo>
                    <a:cubicBezTo>
                      <a:pt x="161" y="295"/>
                      <a:pt x="161" y="295"/>
                      <a:pt x="161" y="295"/>
                    </a:cubicBezTo>
                    <a:cubicBezTo>
                      <a:pt x="164" y="294"/>
                      <a:pt x="164" y="294"/>
                      <a:pt x="164" y="294"/>
                    </a:cubicBezTo>
                    <a:cubicBezTo>
                      <a:pt x="168" y="288"/>
                      <a:pt x="168" y="288"/>
                      <a:pt x="168" y="288"/>
                    </a:cubicBezTo>
                    <a:cubicBezTo>
                      <a:pt x="167" y="279"/>
                      <a:pt x="167" y="279"/>
                      <a:pt x="167" y="279"/>
                    </a:cubicBezTo>
                    <a:cubicBezTo>
                      <a:pt x="165" y="275"/>
                      <a:pt x="163" y="271"/>
                      <a:pt x="164" y="268"/>
                    </a:cubicBezTo>
                    <a:cubicBezTo>
                      <a:pt x="165" y="261"/>
                      <a:pt x="165" y="261"/>
                      <a:pt x="165" y="261"/>
                    </a:cubicBezTo>
                    <a:cubicBezTo>
                      <a:pt x="165" y="260"/>
                      <a:pt x="165" y="260"/>
                      <a:pt x="165" y="260"/>
                    </a:cubicBezTo>
                    <a:cubicBezTo>
                      <a:pt x="166" y="259"/>
                      <a:pt x="166" y="259"/>
                      <a:pt x="166" y="259"/>
                    </a:cubicBezTo>
                    <a:cubicBezTo>
                      <a:pt x="166" y="259"/>
                      <a:pt x="166" y="259"/>
                      <a:pt x="166" y="259"/>
                    </a:cubicBezTo>
                    <a:cubicBezTo>
                      <a:pt x="173" y="255"/>
                      <a:pt x="173" y="255"/>
                      <a:pt x="173" y="255"/>
                    </a:cubicBezTo>
                    <a:cubicBezTo>
                      <a:pt x="174" y="255"/>
                      <a:pt x="174" y="255"/>
                      <a:pt x="174" y="255"/>
                    </a:cubicBezTo>
                    <a:cubicBezTo>
                      <a:pt x="174" y="255"/>
                      <a:pt x="174" y="255"/>
                      <a:pt x="174" y="255"/>
                    </a:cubicBezTo>
                    <a:cubicBezTo>
                      <a:pt x="179" y="251"/>
                      <a:pt x="179" y="251"/>
                      <a:pt x="179" y="251"/>
                    </a:cubicBezTo>
                    <a:cubicBezTo>
                      <a:pt x="186" y="242"/>
                      <a:pt x="186" y="242"/>
                      <a:pt x="186" y="242"/>
                    </a:cubicBezTo>
                    <a:cubicBezTo>
                      <a:pt x="187" y="235"/>
                      <a:pt x="187" y="235"/>
                      <a:pt x="187" y="235"/>
                    </a:cubicBezTo>
                    <a:cubicBezTo>
                      <a:pt x="179" y="218"/>
                      <a:pt x="179" y="218"/>
                      <a:pt x="179" y="218"/>
                    </a:cubicBezTo>
                    <a:cubicBezTo>
                      <a:pt x="195" y="225"/>
                      <a:pt x="195" y="225"/>
                      <a:pt x="195" y="225"/>
                    </a:cubicBezTo>
                    <a:cubicBezTo>
                      <a:pt x="195" y="219"/>
                      <a:pt x="195" y="219"/>
                      <a:pt x="195" y="219"/>
                    </a:cubicBezTo>
                    <a:cubicBezTo>
                      <a:pt x="195" y="219"/>
                      <a:pt x="195" y="219"/>
                      <a:pt x="195" y="219"/>
                    </a:cubicBezTo>
                    <a:cubicBezTo>
                      <a:pt x="195" y="218"/>
                      <a:pt x="195" y="218"/>
                      <a:pt x="195" y="218"/>
                    </a:cubicBezTo>
                    <a:cubicBezTo>
                      <a:pt x="201" y="213"/>
                      <a:pt x="201" y="213"/>
                      <a:pt x="201" y="213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4" y="210"/>
                      <a:pt x="214" y="210"/>
                      <a:pt x="214" y="210"/>
                    </a:cubicBezTo>
                    <a:cubicBezTo>
                      <a:pt x="221" y="225"/>
                      <a:pt x="221" y="225"/>
                      <a:pt x="221" y="225"/>
                    </a:cubicBezTo>
                    <a:cubicBezTo>
                      <a:pt x="221" y="225"/>
                      <a:pt x="221" y="225"/>
                      <a:pt x="221" y="225"/>
                    </a:cubicBezTo>
                    <a:cubicBezTo>
                      <a:pt x="220" y="231"/>
                      <a:pt x="220" y="231"/>
                      <a:pt x="220" y="231"/>
                    </a:cubicBezTo>
                    <a:cubicBezTo>
                      <a:pt x="221" y="236"/>
                      <a:pt x="221" y="236"/>
                      <a:pt x="221" y="236"/>
                    </a:cubicBezTo>
                    <a:cubicBezTo>
                      <a:pt x="221" y="239"/>
                      <a:pt x="223" y="240"/>
                      <a:pt x="224" y="240"/>
                    </a:cubicBezTo>
                    <a:cubicBezTo>
                      <a:pt x="226" y="240"/>
                      <a:pt x="227" y="239"/>
                      <a:pt x="229" y="237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39" y="233"/>
                      <a:pt x="239" y="233"/>
                      <a:pt x="239" y="233"/>
                    </a:cubicBezTo>
                    <a:cubicBezTo>
                      <a:pt x="239" y="233"/>
                      <a:pt x="239" y="233"/>
                      <a:pt x="239" y="233"/>
                    </a:cubicBezTo>
                    <a:cubicBezTo>
                      <a:pt x="240" y="233"/>
                      <a:pt x="240" y="233"/>
                      <a:pt x="240" y="233"/>
                    </a:cubicBezTo>
                    <a:cubicBezTo>
                      <a:pt x="245" y="233"/>
                      <a:pt x="247" y="234"/>
                      <a:pt x="249" y="236"/>
                    </a:cubicBezTo>
                    <a:cubicBezTo>
                      <a:pt x="249" y="247"/>
                      <a:pt x="249" y="247"/>
                      <a:pt x="249" y="247"/>
                    </a:cubicBezTo>
                    <a:cubicBezTo>
                      <a:pt x="249" y="247"/>
                      <a:pt x="249" y="247"/>
                      <a:pt x="249" y="247"/>
                    </a:cubicBezTo>
                    <a:cubicBezTo>
                      <a:pt x="251" y="248"/>
                      <a:pt x="251" y="248"/>
                      <a:pt x="251" y="248"/>
                    </a:cubicBezTo>
                    <a:cubicBezTo>
                      <a:pt x="255" y="249"/>
                      <a:pt x="255" y="249"/>
                      <a:pt x="255" y="249"/>
                    </a:cubicBezTo>
                    <a:cubicBezTo>
                      <a:pt x="261" y="249"/>
                      <a:pt x="261" y="249"/>
                      <a:pt x="261" y="249"/>
                    </a:cubicBezTo>
                    <a:cubicBezTo>
                      <a:pt x="271" y="246"/>
                      <a:pt x="271" y="246"/>
                      <a:pt x="271" y="246"/>
                    </a:cubicBezTo>
                    <a:cubicBezTo>
                      <a:pt x="277" y="241"/>
                      <a:pt x="277" y="241"/>
                      <a:pt x="277" y="241"/>
                    </a:cubicBezTo>
                    <a:cubicBezTo>
                      <a:pt x="278" y="236"/>
                      <a:pt x="278" y="236"/>
                      <a:pt x="278" y="236"/>
                    </a:cubicBezTo>
                    <a:cubicBezTo>
                      <a:pt x="275" y="233"/>
                      <a:pt x="275" y="233"/>
                      <a:pt x="275" y="233"/>
                    </a:cubicBezTo>
                    <a:cubicBezTo>
                      <a:pt x="265" y="229"/>
                      <a:pt x="265" y="229"/>
                      <a:pt x="265" y="229"/>
                    </a:cubicBezTo>
                    <a:cubicBezTo>
                      <a:pt x="265" y="229"/>
                      <a:pt x="265" y="229"/>
                      <a:pt x="265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9" y="211"/>
                      <a:pt x="259" y="211"/>
                      <a:pt x="259" y="211"/>
                    </a:cubicBezTo>
                    <a:cubicBezTo>
                      <a:pt x="259" y="210"/>
                      <a:pt x="259" y="210"/>
                      <a:pt x="259" y="210"/>
                    </a:cubicBezTo>
                    <a:cubicBezTo>
                      <a:pt x="259" y="210"/>
                      <a:pt x="259" y="210"/>
                      <a:pt x="259" y="210"/>
                    </a:cubicBezTo>
                    <a:cubicBezTo>
                      <a:pt x="265" y="208"/>
                      <a:pt x="265" y="208"/>
                      <a:pt x="265" y="208"/>
                    </a:cubicBezTo>
                    <a:cubicBezTo>
                      <a:pt x="265" y="208"/>
                      <a:pt x="265" y="208"/>
                      <a:pt x="265" y="208"/>
                    </a:cubicBezTo>
                    <a:cubicBezTo>
                      <a:pt x="267" y="208"/>
                      <a:pt x="267" y="208"/>
                      <a:pt x="267" y="208"/>
                    </a:cubicBezTo>
                    <a:cubicBezTo>
                      <a:pt x="275" y="209"/>
                      <a:pt x="275" y="209"/>
                      <a:pt x="275" y="209"/>
                    </a:cubicBezTo>
                    <a:cubicBezTo>
                      <a:pt x="275" y="209"/>
                      <a:pt x="275" y="209"/>
                      <a:pt x="275" y="209"/>
                    </a:cubicBezTo>
                    <a:cubicBezTo>
                      <a:pt x="275" y="210"/>
                      <a:pt x="275" y="210"/>
                      <a:pt x="275" y="210"/>
                    </a:cubicBezTo>
                    <a:cubicBezTo>
                      <a:pt x="275" y="207"/>
                      <a:pt x="275" y="207"/>
                      <a:pt x="275" y="207"/>
                    </a:cubicBezTo>
                    <a:cubicBezTo>
                      <a:pt x="272" y="201"/>
                      <a:pt x="272" y="201"/>
                      <a:pt x="272" y="201"/>
                    </a:cubicBezTo>
                    <a:cubicBezTo>
                      <a:pt x="266" y="198"/>
                      <a:pt x="266" y="198"/>
                      <a:pt x="266" y="198"/>
                    </a:cubicBezTo>
                    <a:cubicBezTo>
                      <a:pt x="259" y="187"/>
                      <a:pt x="259" y="187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ubicBezTo>
                      <a:pt x="258" y="186"/>
                      <a:pt x="258" y="186"/>
                      <a:pt x="258" y="186"/>
                    </a:cubicBezTo>
                    <a:cubicBezTo>
                      <a:pt x="258" y="186"/>
                      <a:pt x="258" y="186"/>
                      <a:pt x="258" y="186"/>
                    </a:cubicBezTo>
                    <a:cubicBezTo>
                      <a:pt x="255" y="173"/>
                      <a:pt x="255" y="173"/>
                      <a:pt x="255" y="173"/>
                    </a:cubicBezTo>
                    <a:cubicBezTo>
                      <a:pt x="255" y="163"/>
                      <a:pt x="255" y="163"/>
                      <a:pt x="255" y="163"/>
                    </a:cubicBezTo>
                    <a:cubicBezTo>
                      <a:pt x="261" y="157"/>
                      <a:pt x="261" y="157"/>
                      <a:pt x="261" y="157"/>
                    </a:cubicBezTo>
                    <a:cubicBezTo>
                      <a:pt x="271" y="157"/>
                      <a:pt x="271" y="157"/>
                      <a:pt x="271" y="157"/>
                    </a:cubicBezTo>
                    <a:cubicBezTo>
                      <a:pt x="293" y="159"/>
                      <a:pt x="293" y="159"/>
                      <a:pt x="293" y="159"/>
                    </a:cubicBezTo>
                    <a:cubicBezTo>
                      <a:pt x="303" y="144"/>
                      <a:pt x="303" y="144"/>
                      <a:pt x="303" y="144"/>
                    </a:cubicBezTo>
                    <a:cubicBezTo>
                      <a:pt x="303" y="143"/>
                      <a:pt x="303" y="143"/>
                      <a:pt x="303" y="143"/>
                    </a:cubicBezTo>
                    <a:cubicBezTo>
                      <a:pt x="304" y="143"/>
                      <a:pt x="304" y="143"/>
                      <a:pt x="304" y="143"/>
                    </a:cubicBezTo>
                    <a:cubicBezTo>
                      <a:pt x="313" y="139"/>
                      <a:pt x="313" y="139"/>
                      <a:pt x="313" y="139"/>
                    </a:cubicBezTo>
                    <a:cubicBezTo>
                      <a:pt x="317" y="130"/>
                      <a:pt x="317" y="130"/>
                      <a:pt x="317" y="130"/>
                    </a:cubicBezTo>
                    <a:cubicBezTo>
                      <a:pt x="317" y="129"/>
                      <a:pt x="317" y="129"/>
                      <a:pt x="317" y="129"/>
                    </a:cubicBezTo>
                    <a:cubicBezTo>
                      <a:pt x="327" y="121"/>
                      <a:pt x="327" y="121"/>
                      <a:pt x="327" y="121"/>
                    </a:cubicBezTo>
                    <a:cubicBezTo>
                      <a:pt x="332" y="112"/>
                      <a:pt x="332" y="112"/>
                      <a:pt x="332" y="112"/>
                    </a:cubicBezTo>
                    <a:cubicBezTo>
                      <a:pt x="332" y="112"/>
                      <a:pt x="332" y="112"/>
                      <a:pt x="332" y="112"/>
                    </a:cubicBezTo>
                    <a:cubicBezTo>
                      <a:pt x="333" y="112"/>
                      <a:pt x="333" y="112"/>
                      <a:pt x="333" y="112"/>
                    </a:cubicBezTo>
                    <a:cubicBezTo>
                      <a:pt x="333" y="111"/>
                      <a:pt x="333" y="111"/>
                      <a:pt x="333" y="111"/>
                    </a:cubicBezTo>
                    <a:cubicBezTo>
                      <a:pt x="333" y="111"/>
                      <a:pt x="333" y="111"/>
                      <a:pt x="333" y="111"/>
                    </a:cubicBezTo>
                    <a:cubicBezTo>
                      <a:pt x="337" y="107"/>
                      <a:pt x="337" y="107"/>
                      <a:pt x="337" y="107"/>
                    </a:cubicBezTo>
                    <a:cubicBezTo>
                      <a:pt x="341" y="99"/>
                      <a:pt x="341" y="99"/>
                      <a:pt x="341" y="99"/>
                    </a:cubicBezTo>
                    <a:cubicBezTo>
                      <a:pt x="343" y="87"/>
                      <a:pt x="343" y="87"/>
                      <a:pt x="343" y="87"/>
                    </a:cubicBezTo>
                    <a:cubicBezTo>
                      <a:pt x="343" y="86"/>
                      <a:pt x="343" y="86"/>
                      <a:pt x="343" y="86"/>
                    </a:cubicBezTo>
                    <a:cubicBezTo>
                      <a:pt x="343" y="85"/>
                      <a:pt x="343" y="85"/>
                      <a:pt x="343" y="85"/>
                    </a:cubicBezTo>
                    <a:cubicBezTo>
                      <a:pt x="350" y="81"/>
                      <a:pt x="350" y="81"/>
                      <a:pt x="350" y="81"/>
                    </a:cubicBezTo>
                    <a:cubicBezTo>
                      <a:pt x="351" y="79"/>
                      <a:pt x="351" y="79"/>
                      <a:pt x="351" y="79"/>
                    </a:cubicBezTo>
                    <a:cubicBezTo>
                      <a:pt x="342" y="78"/>
                      <a:pt x="342" y="78"/>
                      <a:pt x="342" y="78"/>
                    </a:cubicBezTo>
                    <a:cubicBezTo>
                      <a:pt x="326" y="79"/>
                      <a:pt x="326" y="79"/>
                      <a:pt x="326" y="79"/>
                    </a:cubicBezTo>
                    <a:cubicBezTo>
                      <a:pt x="325" y="78"/>
                      <a:pt x="325" y="78"/>
                      <a:pt x="325" y="78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5" y="68"/>
                      <a:pt x="315" y="68"/>
                      <a:pt x="315" y="68"/>
                    </a:cubicBezTo>
                    <a:cubicBezTo>
                      <a:pt x="315" y="69"/>
                      <a:pt x="315" y="69"/>
                      <a:pt x="315" y="69"/>
                    </a:cubicBezTo>
                    <a:cubicBezTo>
                      <a:pt x="314" y="69"/>
                      <a:pt x="314" y="69"/>
                      <a:pt x="314" y="69"/>
                    </a:cubicBezTo>
                    <a:cubicBezTo>
                      <a:pt x="313" y="71"/>
                      <a:pt x="311" y="71"/>
                      <a:pt x="309" y="71"/>
                    </a:cubicBezTo>
                    <a:cubicBezTo>
                      <a:pt x="307" y="72"/>
                      <a:pt x="307" y="72"/>
                      <a:pt x="307" y="72"/>
                    </a:cubicBezTo>
                    <a:cubicBezTo>
                      <a:pt x="306" y="73"/>
                      <a:pt x="305" y="73"/>
                      <a:pt x="304" y="73"/>
                    </a:cubicBezTo>
                    <a:cubicBezTo>
                      <a:pt x="303" y="73"/>
                      <a:pt x="303" y="71"/>
                      <a:pt x="302" y="69"/>
                    </a:cubicBezTo>
                    <a:cubicBezTo>
                      <a:pt x="302" y="67"/>
                      <a:pt x="301" y="65"/>
                      <a:pt x="299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4" y="57"/>
                      <a:pt x="294" y="57"/>
                      <a:pt x="294" y="57"/>
                    </a:cubicBezTo>
                    <a:cubicBezTo>
                      <a:pt x="288" y="61"/>
                      <a:pt x="288" y="61"/>
                      <a:pt x="288" y="61"/>
                    </a:cubicBezTo>
                    <a:cubicBezTo>
                      <a:pt x="288" y="62"/>
                      <a:pt x="288" y="62"/>
                      <a:pt x="288" y="62"/>
                    </a:cubicBezTo>
                    <a:cubicBezTo>
                      <a:pt x="287" y="62"/>
                      <a:pt x="287" y="62"/>
                      <a:pt x="287" y="62"/>
                    </a:cubicBezTo>
                    <a:cubicBezTo>
                      <a:pt x="273" y="65"/>
                      <a:pt x="273" y="65"/>
                      <a:pt x="273" y="65"/>
                    </a:cubicBezTo>
                    <a:cubicBezTo>
                      <a:pt x="273" y="65"/>
                      <a:pt x="273" y="65"/>
                      <a:pt x="273" y="65"/>
                    </a:cubicBezTo>
                    <a:cubicBezTo>
                      <a:pt x="272" y="64"/>
                      <a:pt x="272" y="64"/>
                      <a:pt x="272" y="64"/>
                    </a:cubicBezTo>
                    <a:cubicBezTo>
                      <a:pt x="263" y="58"/>
                      <a:pt x="263" y="58"/>
                      <a:pt x="263" y="58"/>
                    </a:cubicBezTo>
                    <a:cubicBezTo>
                      <a:pt x="263" y="58"/>
                      <a:pt x="263" y="58"/>
                      <a:pt x="263" y="58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59" y="52"/>
                      <a:pt x="259" y="52"/>
                      <a:pt x="259" y="52"/>
                    </a:cubicBezTo>
                    <a:cubicBezTo>
                      <a:pt x="253" y="59"/>
                      <a:pt x="253" y="59"/>
                      <a:pt x="253" y="59"/>
                    </a:cubicBezTo>
                    <a:cubicBezTo>
                      <a:pt x="248" y="65"/>
                      <a:pt x="244" y="67"/>
                      <a:pt x="242" y="65"/>
                    </a:cubicBezTo>
                    <a:cubicBezTo>
                      <a:pt x="233" y="60"/>
                      <a:pt x="233" y="60"/>
                      <a:pt x="233" y="60"/>
                    </a:cubicBezTo>
                    <a:cubicBezTo>
                      <a:pt x="226" y="59"/>
                      <a:pt x="226" y="59"/>
                      <a:pt x="226" y="59"/>
                    </a:cubicBezTo>
                    <a:cubicBezTo>
                      <a:pt x="225" y="60"/>
                      <a:pt x="225" y="60"/>
                      <a:pt x="225" y="60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8" y="55"/>
                      <a:pt x="218" y="55"/>
                      <a:pt x="218" y="55"/>
                    </a:cubicBezTo>
                    <a:cubicBezTo>
                      <a:pt x="221" y="44"/>
                      <a:pt x="221" y="44"/>
                      <a:pt x="221" y="44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17" y="39"/>
                      <a:pt x="217" y="39"/>
                      <a:pt x="217" y="39"/>
                    </a:cubicBezTo>
                    <a:cubicBezTo>
                      <a:pt x="217" y="39"/>
                      <a:pt x="217" y="39"/>
                      <a:pt x="217" y="39"/>
                    </a:cubicBezTo>
                    <a:cubicBezTo>
                      <a:pt x="208" y="29"/>
                      <a:pt x="208" y="29"/>
                      <a:pt x="208" y="29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188" y="21"/>
                      <a:pt x="188" y="21"/>
                      <a:pt x="188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78" y="15"/>
                      <a:pt x="176" y="13"/>
                      <a:pt x="175" y="9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21"/>
                      <a:pt x="157" y="21"/>
                      <a:pt x="157" y="21"/>
                    </a:cubicBezTo>
                    <a:cubicBezTo>
                      <a:pt x="159" y="30"/>
                      <a:pt x="159" y="30"/>
                      <a:pt x="159" y="30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60" y="31"/>
                      <a:pt x="160" y="31"/>
                      <a:pt x="160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4"/>
                      <a:pt x="156" y="35"/>
                      <a:pt x="153" y="35"/>
                    </a:cubicBezTo>
                    <a:cubicBezTo>
                      <a:pt x="145" y="35"/>
                      <a:pt x="145" y="35"/>
                      <a:pt x="145" y="35"/>
                    </a:cubicBezTo>
                    <a:cubicBezTo>
                      <a:pt x="140" y="33"/>
                      <a:pt x="140" y="33"/>
                      <a:pt x="140" y="33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3" y="35"/>
                      <a:pt x="133" y="35"/>
                      <a:pt x="133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19" y="43"/>
                      <a:pt x="120" y="45"/>
                      <a:pt x="121" y="48"/>
                    </a:cubicBezTo>
                    <a:cubicBezTo>
                      <a:pt x="123" y="51"/>
                      <a:pt x="123" y="53"/>
                      <a:pt x="122" y="55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19" y="59"/>
                      <a:pt x="116" y="60"/>
                      <a:pt x="111" y="59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71"/>
                      <a:pt x="103" y="71"/>
                      <a:pt x="103" y="71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6" y="38"/>
                      <a:pt x="54" y="35"/>
                      <a:pt x="53" y="33"/>
                    </a:cubicBezTo>
                    <a:cubicBezTo>
                      <a:pt x="53" y="32"/>
                      <a:pt x="53" y="31"/>
                      <a:pt x="51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6" y="29"/>
                      <a:pt x="44" y="27"/>
                      <a:pt x="43" y="23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2"/>
              <p:cNvSpPr/>
              <p:nvPr/>
            </p:nvSpPr>
            <p:spPr bwMode="auto">
              <a:xfrm rot="175386">
                <a:off x="2932348" y="3702445"/>
                <a:ext cx="1904180" cy="1156017"/>
              </a:xfrm>
              <a:custGeom>
                <a:avLst/>
                <a:gdLst>
                  <a:gd name="T0" fmla="*/ 67 w 629"/>
                  <a:gd name="T1" fmla="*/ 18 h 382"/>
                  <a:gd name="T2" fmla="*/ 34 w 629"/>
                  <a:gd name="T3" fmla="*/ 29 h 382"/>
                  <a:gd name="T4" fmla="*/ 21 w 629"/>
                  <a:gd name="T5" fmla="*/ 54 h 382"/>
                  <a:gd name="T6" fmla="*/ 10 w 629"/>
                  <a:gd name="T7" fmla="*/ 105 h 382"/>
                  <a:gd name="T8" fmla="*/ 9 w 629"/>
                  <a:gd name="T9" fmla="*/ 119 h 382"/>
                  <a:gd name="T10" fmla="*/ 31 w 629"/>
                  <a:gd name="T11" fmla="*/ 166 h 382"/>
                  <a:gd name="T12" fmla="*/ 65 w 629"/>
                  <a:gd name="T13" fmla="*/ 204 h 382"/>
                  <a:gd name="T14" fmla="*/ 92 w 629"/>
                  <a:gd name="T15" fmla="*/ 196 h 382"/>
                  <a:gd name="T16" fmla="*/ 118 w 629"/>
                  <a:gd name="T17" fmla="*/ 230 h 382"/>
                  <a:gd name="T18" fmla="*/ 145 w 629"/>
                  <a:gd name="T19" fmla="*/ 250 h 382"/>
                  <a:gd name="T20" fmla="*/ 157 w 629"/>
                  <a:gd name="T21" fmla="*/ 271 h 382"/>
                  <a:gd name="T22" fmla="*/ 189 w 629"/>
                  <a:gd name="T23" fmla="*/ 293 h 382"/>
                  <a:gd name="T24" fmla="*/ 204 w 629"/>
                  <a:gd name="T25" fmla="*/ 302 h 382"/>
                  <a:gd name="T26" fmla="*/ 236 w 629"/>
                  <a:gd name="T27" fmla="*/ 314 h 382"/>
                  <a:gd name="T28" fmla="*/ 299 w 629"/>
                  <a:gd name="T29" fmla="*/ 324 h 382"/>
                  <a:gd name="T30" fmla="*/ 297 w 629"/>
                  <a:gd name="T31" fmla="*/ 350 h 382"/>
                  <a:gd name="T32" fmla="*/ 387 w 629"/>
                  <a:gd name="T33" fmla="*/ 339 h 382"/>
                  <a:gd name="T34" fmla="*/ 397 w 629"/>
                  <a:gd name="T35" fmla="*/ 369 h 382"/>
                  <a:gd name="T36" fmla="*/ 479 w 629"/>
                  <a:gd name="T37" fmla="*/ 357 h 382"/>
                  <a:gd name="T38" fmla="*/ 513 w 629"/>
                  <a:gd name="T39" fmla="*/ 340 h 382"/>
                  <a:gd name="T40" fmla="*/ 569 w 629"/>
                  <a:gd name="T41" fmla="*/ 360 h 382"/>
                  <a:gd name="T42" fmla="*/ 570 w 629"/>
                  <a:gd name="T43" fmla="*/ 358 h 382"/>
                  <a:gd name="T44" fmla="*/ 597 w 629"/>
                  <a:gd name="T45" fmla="*/ 348 h 382"/>
                  <a:gd name="T46" fmla="*/ 608 w 629"/>
                  <a:gd name="T47" fmla="*/ 332 h 382"/>
                  <a:gd name="T48" fmla="*/ 624 w 629"/>
                  <a:gd name="T49" fmla="*/ 281 h 382"/>
                  <a:gd name="T50" fmla="*/ 617 w 629"/>
                  <a:gd name="T51" fmla="*/ 248 h 382"/>
                  <a:gd name="T52" fmla="*/ 601 w 629"/>
                  <a:gd name="T53" fmla="*/ 207 h 382"/>
                  <a:gd name="T54" fmla="*/ 593 w 629"/>
                  <a:gd name="T55" fmla="*/ 192 h 382"/>
                  <a:gd name="T56" fmla="*/ 583 w 629"/>
                  <a:gd name="T57" fmla="*/ 197 h 382"/>
                  <a:gd name="T58" fmla="*/ 558 w 629"/>
                  <a:gd name="T59" fmla="*/ 203 h 382"/>
                  <a:gd name="T60" fmla="*/ 532 w 629"/>
                  <a:gd name="T61" fmla="*/ 214 h 382"/>
                  <a:gd name="T62" fmla="*/ 513 w 629"/>
                  <a:gd name="T63" fmla="*/ 190 h 382"/>
                  <a:gd name="T64" fmla="*/ 496 w 629"/>
                  <a:gd name="T65" fmla="*/ 172 h 382"/>
                  <a:gd name="T66" fmla="*/ 443 w 629"/>
                  <a:gd name="T67" fmla="*/ 166 h 382"/>
                  <a:gd name="T68" fmla="*/ 403 w 629"/>
                  <a:gd name="T69" fmla="*/ 150 h 382"/>
                  <a:gd name="T70" fmla="*/ 389 w 629"/>
                  <a:gd name="T71" fmla="*/ 134 h 382"/>
                  <a:gd name="T72" fmla="*/ 369 w 629"/>
                  <a:gd name="T73" fmla="*/ 136 h 382"/>
                  <a:gd name="T74" fmla="*/ 347 w 629"/>
                  <a:gd name="T75" fmla="*/ 98 h 382"/>
                  <a:gd name="T76" fmla="*/ 356 w 629"/>
                  <a:gd name="T77" fmla="*/ 74 h 382"/>
                  <a:gd name="T78" fmla="*/ 357 w 629"/>
                  <a:gd name="T79" fmla="*/ 40 h 382"/>
                  <a:gd name="T80" fmla="*/ 357 w 629"/>
                  <a:gd name="T81" fmla="*/ 22 h 382"/>
                  <a:gd name="T82" fmla="*/ 355 w 629"/>
                  <a:gd name="T83" fmla="*/ 20 h 382"/>
                  <a:gd name="T84" fmla="*/ 347 w 629"/>
                  <a:gd name="T85" fmla="*/ 15 h 382"/>
                  <a:gd name="T86" fmla="*/ 305 w 629"/>
                  <a:gd name="T87" fmla="*/ 2 h 382"/>
                  <a:gd name="T88" fmla="*/ 260 w 629"/>
                  <a:gd name="T89" fmla="*/ 12 h 382"/>
                  <a:gd name="T90" fmla="*/ 221 w 629"/>
                  <a:gd name="T91" fmla="*/ 18 h 382"/>
                  <a:gd name="T92" fmla="*/ 206 w 629"/>
                  <a:gd name="T93" fmla="*/ 20 h 382"/>
                  <a:gd name="T94" fmla="*/ 171 w 629"/>
                  <a:gd name="T95" fmla="*/ 18 h 382"/>
                  <a:gd name="T96" fmla="*/ 152 w 629"/>
                  <a:gd name="T97" fmla="*/ 0 h 382"/>
                  <a:gd name="T98" fmla="*/ 135 w 629"/>
                  <a:gd name="T99" fmla="*/ 10 h 382"/>
                  <a:gd name="T100" fmla="*/ 92 w 629"/>
                  <a:gd name="T101" fmla="*/ 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9" h="382">
                    <a:moveTo>
                      <a:pt x="77" y="2"/>
                    </a:moveTo>
                    <a:cubicBezTo>
                      <a:pt x="77" y="2"/>
                      <a:pt x="77" y="2"/>
                      <a:pt x="77" y="2"/>
                    </a:cubicBezTo>
                    <a:cubicBezTo>
                      <a:pt x="76" y="6"/>
                      <a:pt x="73" y="8"/>
                      <a:pt x="70" y="11"/>
                    </a:cubicBezTo>
                    <a:cubicBezTo>
                      <a:pt x="67" y="12"/>
                      <a:pt x="67" y="14"/>
                      <a:pt x="67" y="16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20"/>
                      <a:pt x="65" y="23"/>
                      <a:pt x="62" y="28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1" y="31"/>
                      <a:pt x="59" y="32"/>
                      <a:pt x="57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26" y="44"/>
                      <a:pt x="22" y="50"/>
                      <a:pt x="21" y="54"/>
                    </a:cubicBezTo>
                    <a:cubicBezTo>
                      <a:pt x="21" y="56"/>
                      <a:pt x="23" y="63"/>
                      <a:pt x="29" y="75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4" y="88"/>
                      <a:pt x="33" y="92"/>
                      <a:pt x="29" y="98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4" y="108"/>
                      <a:pt x="4" y="108"/>
                      <a:pt x="4" y="108"/>
                    </a:cubicBezTo>
                    <a:cubicBezTo>
                      <a:pt x="9" y="116"/>
                      <a:pt x="9" y="116"/>
                      <a:pt x="9" y="116"/>
                    </a:cubicBezTo>
                    <a:cubicBezTo>
                      <a:pt x="10" y="117"/>
                      <a:pt x="10" y="118"/>
                      <a:pt x="9" y="118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7" y="120"/>
                      <a:pt x="5" y="124"/>
                      <a:pt x="2" y="131"/>
                    </a:cubicBezTo>
                    <a:cubicBezTo>
                      <a:pt x="0" y="137"/>
                      <a:pt x="1" y="143"/>
                      <a:pt x="6" y="150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9" y="150"/>
                      <a:pt x="23" y="156"/>
                      <a:pt x="30" y="165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1" y="168"/>
                      <a:pt x="32" y="170"/>
                      <a:pt x="34" y="172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65" y="204"/>
                      <a:pt x="65" y="204"/>
                      <a:pt x="65" y="204"/>
                    </a:cubicBezTo>
                    <a:cubicBezTo>
                      <a:pt x="70" y="204"/>
                      <a:pt x="70" y="204"/>
                      <a:pt x="70" y="204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7" y="192"/>
                      <a:pt x="77" y="192"/>
                      <a:pt x="77" y="192"/>
                    </a:cubicBezTo>
                    <a:cubicBezTo>
                      <a:pt x="77" y="192"/>
                      <a:pt x="77" y="192"/>
                      <a:pt x="77" y="192"/>
                    </a:cubicBezTo>
                    <a:cubicBezTo>
                      <a:pt x="92" y="196"/>
                      <a:pt x="92" y="196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94" y="207"/>
                      <a:pt x="94" y="207"/>
                      <a:pt x="94" y="207"/>
                    </a:cubicBezTo>
                    <a:cubicBezTo>
                      <a:pt x="112" y="227"/>
                      <a:pt x="112" y="227"/>
                      <a:pt x="112" y="227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21" y="232"/>
                      <a:pt x="121" y="232"/>
                      <a:pt x="121" y="232"/>
                    </a:cubicBezTo>
                    <a:cubicBezTo>
                      <a:pt x="121" y="232"/>
                      <a:pt x="121" y="232"/>
                      <a:pt x="121" y="232"/>
                    </a:cubicBezTo>
                    <a:cubicBezTo>
                      <a:pt x="135" y="252"/>
                      <a:pt x="135" y="252"/>
                      <a:pt x="135" y="252"/>
                    </a:cubicBezTo>
                    <a:cubicBezTo>
                      <a:pt x="145" y="250"/>
                      <a:pt x="145" y="250"/>
                      <a:pt x="145" y="250"/>
                    </a:cubicBezTo>
                    <a:cubicBezTo>
                      <a:pt x="146" y="250"/>
                      <a:pt x="146" y="250"/>
                      <a:pt x="146" y="250"/>
                    </a:cubicBezTo>
                    <a:cubicBezTo>
                      <a:pt x="147" y="250"/>
                      <a:pt x="147" y="250"/>
                      <a:pt x="147" y="250"/>
                    </a:cubicBezTo>
                    <a:cubicBezTo>
                      <a:pt x="147" y="251"/>
                      <a:pt x="147" y="251"/>
                      <a:pt x="147" y="251"/>
                    </a:cubicBezTo>
                    <a:cubicBezTo>
                      <a:pt x="148" y="252"/>
                      <a:pt x="148" y="252"/>
                      <a:pt x="148" y="252"/>
                    </a:cubicBezTo>
                    <a:cubicBezTo>
                      <a:pt x="157" y="271"/>
                      <a:pt x="157" y="271"/>
                      <a:pt x="157" y="271"/>
                    </a:cubicBezTo>
                    <a:cubicBezTo>
                      <a:pt x="168" y="278"/>
                      <a:pt x="168" y="278"/>
                      <a:pt x="168" y="278"/>
                    </a:cubicBezTo>
                    <a:cubicBezTo>
                      <a:pt x="177" y="280"/>
                      <a:pt x="177" y="280"/>
                      <a:pt x="177" y="280"/>
                    </a:cubicBezTo>
                    <a:cubicBezTo>
                      <a:pt x="182" y="292"/>
                      <a:pt x="182" y="292"/>
                      <a:pt x="182" y="292"/>
                    </a:cubicBezTo>
                    <a:cubicBezTo>
                      <a:pt x="189" y="292"/>
                      <a:pt x="189" y="292"/>
                      <a:pt x="189" y="292"/>
                    </a:cubicBezTo>
                    <a:cubicBezTo>
                      <a:pt x="189" y="293"/>
                      <a:pt x="189" y="293"/>
                      <a:pt x="189" y="293"/>
                    </a:cubicBezTo>
                    <a:cubicBezTo>
                      <a:pt x="189" y="293"/>
                      <a:pt x="189" y="293"/>
                      <a:pt x="189" y="293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4" y="302"/>
                      <a:pt x="204" y="302"/>
                      <a:pt x="204" y="302"/>
                    </a:cubicBezTo>
                    <a:cubicBezTo>
                      <a:pt x="214" y="314"/>
                      <a:pt x="214" y="314"/>
                      <a:pt x="214" y="314"/>
                    </a:cubicBezTo>
                    <a:cubicBezTo>
                      <a:pt x="229" y="312"/>
                      <a:pt x="229" y="312"/>
                      <a:pt x="229" y="312"/>
                    </a:cubicBezTo>
                    <a:cubicBezTo>
                      <a:pt x="230" y="312"/>
                      <a:pt x="230" y="312"/>
                      <a:pt x="230" y="312"/>
                    </a:cubicBezTo>
                    <a:cubicBezTo>
                      <a:pt x="236" y="314"/>
                      <a:pt x="236" y="314"/>
                      <a:pt x="236" y="314"/>
                    </a:cubicBezTo>
                    <a:cubicBezTo>
                      <a:pt x="236" y="314"/>
                      <a:pt x="236" y="314"/>
                      <a:pt x="236" y="314"/>
                    </a:cubicBezTo>
                    <a:cubicBezTo>
                      <a:pt x="246" y="322"/>
                      <a:pt x="246" y="322"/>
                      <a:pt x="246" y="322"/>
                    </a:cubicBezTo>
                    <a:cubicBezTo>
                      <a:pt x="263" y="324"/>
                      <a:pt x="263" y="324"/>
                      <a:pt x="263" y="324"/>
                    </a:cubicBezTo>
                    <a:cubicBezTo>
                      <a:pt x="273" y="322"/>
                      <a:pt x="273" y="322"/>
                      <a:pt x="273" y="322"/>
                    </a:cubicBezTo>
                    <a:cubicBezTo>
                      <a:pt x="273" y="322"/>
                      <a:pt x="273" y="322"/>
                      <a:pt x="273" y="322"/>
                    </a:cubicBezTo>
                    <a:cubicBezTo>
                      <a:pt x="287" y="320"/>
                      <a:pt x="296" y="321"/>
                      <a:pt x="299" y="324"/>
                    </a:cubicBezTo>
                    <a:cubicBezTo>
                      <a:pt x="301" y="328"/>
                      <a:pt x="300" y="331"/>
                      <a:pt x="295" y="335"/>
                    </a:cubicBezTo>
                    <a:cubicBezTo>
                      <a:pt x="291" y="339"/>
                      <a:pt x="291" y="339"/>
                      <a:pt x="291" y="339"/>
                    </a:cubicBezTo>
                    <a:cubicBezTo>
                      <a:pt x="290" y="341"/>
                      <a:pt x="292" y="344"/>
                      <a:pt x="297" y="349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300" y="352"/>
                      <a:pt x="300" y="352"/>
                      <a:pt x="300" y="352"/>
                    </a:cubicBezTo>
                    <a:cubicBezTo>
                      <a:pt x="301" y="351"/>
                      <a:pt x="301" y="351"/>
                      <a:pt x="301" y="351"/>
                    </a:cubicBezTo>
                    <a:cubicBezTo>
                      <a:pt x="311" y="332"/>
                      <a:pt x="319" y="322"/>
                      <a:pt x="325" y="320"/>
                    </a:cubicBezTo>
                    <a:cubicBezTo>
                      <a:pt x="331" y="318"/>
                      <a:pt x="343" y="323"/>
                      <a:pt x="363" y="335"/>
                    </a:cubicBezTo>
                    <a:cubicBezTo>
                      <a:pt x="387" y="339"/>
                      <a:pt x="387" y="339"/>
                      <a:pt x="387" y="339"/>
                    </a:cubicBezTo>
                    <a:cubicBezTo>
                      <a:pt x="387" y="340"/>
                      <a:pt x="387" y="340"/>
                      <a:pt x="387" y="340"/>
                    </a:cubicBezTo>
                    <a:cubicBezTo>
                      <a:pt x="387" y="341"/>
                      <a:pt x="387" y="341"/>
                      <a:pt x="387" y="341"/>
                    </a:cubicBezTo>
                    <a:cubicBezTo>
                      <a:pt x="385" y="352"/>
                      <a:pt x="385" y="352"/>
                      <a:pt x="385" y="352"/>
                    </a:cubicBezTo>
                    <a:cubicBezTo>
                      <a:pt x="397" y="354"/>
                      <a:pt x="397" y="354"/>
                      <a:pt x="397" y="354"/>
                    </a:cubicBezTo>
                    <a:cubicBezTo>
                      <a:pt x="397" y="369"/>
                      <a:pt x="397" y="369"/>
                      <a:pt x="397" y="369"/>
                    </a:cubicBezTo>
                    <a:cubicBezTo>
                      <a:pt x="401" y="376"/>
                      <a:pt x="403" y="380"/>
                      <a:pt x="405" y="381"/>
                    </a:cubicBezTo>
                    <a:cubicBezTo>
                      <a:pt x="407" y="382"/>
                      <a:pt x="419" y="382"/>
                      <a:pt x="441" y="381"/>
                    </a:cubicBezTo>
                    <a:cubicBezTo>
                      <a:pt x="453" y="374"/>
                      <a:pt x="453" y="374"/>
                      <a:pt x="453" y="374"/>
                    </a:cubicBezTo>
                    <a:cubicBezTo>
                      <a:pt x="465" y="358"/>
                      <a:pt x="465" y="358"/>
                      <a:pt x="465" y="358"/>
                    </a:cubicBezTo>
                    <a:cubicBezTo>
                      <a:pt x="479" y="357"/>
                      <a:pt x="479" y="357"/>
                      <a:pt x="479" y="357"/>
                    </a:cubicBezTo>
                    <a:cubicBezTo>
                      <a:pt x="486" y="355"/>
                      <a:pt x="486" y="355"/>
                      <a:pt x="486" y="355"/>
                    </a:cubicBezTo>
                    <a:cubicBezTo>
                      <a:pt x="512" y="340"/>
                      <a:pt x="512" y="340"/>
                      <a:pt x="512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28" y="338"/>
                      <a:pt x="537" y="338"/>
                      <a:pt x="539" y="340"/>
                    </a:cubicBezTo>
                    <a:cubicBezTo>
                      <a:pt x="557" y="354"/>
                      <a:pt x="557" y="354"/>
                      <a:pt x="557" y="354"/>
                    </a:cubicBezTo>
                    <a:cubicBezTo>
                      <a:pt x="562" y="356"/>
                      <a:pt x="562" y="356"/>
                      <a:pt x="562" y="356"/>
                    </a:cubicBezTo>
                    <a:cubicBezTo>
                      <a:pt x="563" y="357"/>
                      <a:pt x="563" y="357"/>
                      <a:pt x="563" y="357"/>
                    </a:cubicBezTo>
                    <a:cubicBezTo>
                      <a:pt x="569" y="360"/>
                      <a:pt x="569" y="360"/>
                      <a:pt x="569" y="360"/>
                    </a:cubicBezTo>
                    <a:cubicBezTo>
                      <a:pt x="570" y="360"/>
                      <a:pt x="570" y="360"/>
                      <a:pt x="570" y="360"/>
                    </a:cubicBezTo>
                    <a:cubicBezTo>
                      <a:pt x="570" y="359"/>
                      <a:pt x="570" y="359"/>
                      <a:pt x="570" y="359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3" y="346"/>
                      <a:pt x="573" y="346"/>
                      <a:pt x="573" y="346"/>
                    </a:cubicBezTo>
                    <a:cubicBezTo>
                      <a:pt x="571" y="342"/>
                      <a:pt x="571" y="339"/>
                      <a:pt x="573" y="337"/>
                    </a:cubicBezTo>
                    <a:cubicBezTo>
                      <a:pt x="573" y="335"/>
                      <a:pt x="575" y="334"/>
                      <a:pt x="579" y="333"/>
                    </a:cubicBezTo>
                    <a:cubicBezTo>
                      <a:pt x="585" y="332"/>
                      <a:pt x="590" y="337"/>
                      <a:pt x="596" y="348"/>
                    </a:cubicBezTo>
                    <a:cubicBezTo>
                      <a:pt x="597" y="348"/>
                      <a:pt x="597" y="348"/>
                      <a:pt x="597" y="348"/>
                    </a:cubicBezTo>
                    <a:cubicBezTo>
                      <a:pt x="597" y="348"/>
                      <a:pt x="597" y="348"/>
                      <a:pt x="597" y="348"/>
                    </a:cubicBezTo>
                    <a:cubicBezTo>
                      <a:pt x="607" y="344"/>
                      <a:pt x="607" y="344"/>
                      <a:pt x="607" y="344"/>
                    </a:cubicBezTo>
                    <a:cubicBezTo>
                      <a:pt x="609" y="344"/>
                      <a:pt x="610" y="342"/>
                      <a:pt x="610" y="340"/>
                    </a:cubicBezTo>
                    <a:cubicBezTo>
                      <a:pt x="608" y="332"/>
                      <a:pt x="608" y="332"/>
                      <a:pt x="608" y="332"/>
                    </a:cubicBezTo>
                    <a:cubicBezTo>
                      <a:pt x="608" y="332"/>
                      <a:pt x="608" y="332"/>
                      <a:pt x="608" y="332"/>
                    </a:cubicBezTo>
                    <a:cubicBezTo>
                      <a:pt x="607" y="329"/>
                      <a:pt x="608" y="326"/>
                      <a:pt x="611" y="325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3" y="312"/>
                      <a:pt x="623" y="312"/>
                      <a:pt x="623" y="312"/>
                    </a:cubicBezTo>
                    <a:cubicBezTo>
                      <a:pt x="629" y="299"/>
                      <a:pt x="629" y="299"/>
                      <a:pt x="629" y="299"/>
                    </a:cubicBezTo>
                    <a:cubicBezTo>
                      <a:pt x="624" y="291"/>
                      <a:pt x="623" y="285"/>
                      <a:pt x="624" y="281"/>
                    </a:cubicBezTo>
                    <a:cubicBezTo>
                      <a:pt x="625" y="270"/>
                      <a:pt x="625" y="270"/>
                      <a:pt x="625" y="270"/>
                    </a:cubicBezTo>
                    <a:cubicBezTo>
                      <a:pt x="623" y="265"/>
                      <a:pt x="622" y="262"/>
                      <a:pt x="622" y="259"/>
                    </a:cubicBezTo>
                    <a:cubicBezTo>
                      <a:pt x="622" y="258"/>
                      <a:pt x="620" y="254"/>
                      <a:pt x="617" y="249"/>
                    </a:cubicBezTo>
                    <a:cubicBezTo>
                      <a:pt x="617" y="249"/>
                      <a:pt x="617" y="249"/>
                      <a:pt x="617" y="249"/>
                    </a:cubicBezTo>
                    <a:cubicBezTo>
                      <a:pt x="617" y="248"/>
                      <a:pt x="617" y="248"/>
                      <a:pt x="617" y="248"/>
                    </a:cubicBezTo>
                    <a:cubicBezTo>
                      <a:pt x="615" y="234"/>
                      <a:pt x="615" y="234"/>
                      <a:pt x="615" y="234"/>
                    </a:cubicBezTo>
                    <a:cubicBezTo>
                      <a:pt x="615" y="231"/>
                      <a:pt x="615" y="228"/>
                      <a:pt x="615" y="224"/>
                    </a:cubicBezTo>
                    <a:cubicBezTo>
                      <a:pt x="612" y="221"/>
                      <a:pt x="609" y="218"/>
                      <a:pt x="608" y="216"/>
                    </a:cubicBezTo>
                    <a:cubicBezTo>
                      <a:pt x="602" y="208"/>
                      <a:pt x="602" y="208"/>
                      <a:pt x="602" y="208"/>
                    </a:cubicBezTo>
                    <a:cubicBezTo>
                      <a:pt x="601" y="207"/>
                      <a:pt x="601" y="207"/>
                      <a:pt x="601" y="207"/>
                    </a:cubicBezTo>
                    <a:cubicBezTo>
                      <a:pt x="601" y="206"/>
                      <a:pt x="601" y="206"/>
                      <a:pt x="601" y="206"/>
                    </a:cubicBezTo>
                    <a:cubicBezTo>
                      <a:pt x="601" y="206"/>
                      <a:pt x="601" y="206"/>
                      <a:pt x="601" y="206"/>
                    </a:cubicBezTo>
                    <a:cubicBezTo>
                      <a:pt x="599" y="196"/>
                      <a:pt x="599" y="196"/>
                      <a:pt x="599" y="196"/>
                    </a:cubicBezTo>
                    <a:cubicBezTo>
                      <a:pt x="593" y="191"/>
                      <a:pt x="593" y="191"/>
                      <a:pt x="593" y="191"/>
                    </a:cubicBezTo>
                    <a:cubicBezTo>
                      <a:pt x="593" y="192"/>
                      <a:pt x="593" y="192"/>
                      <a:pt x="593" y="192"/>
                    </a:cubicBezTo>
                    <a:cubicBezTo>
                      <a:pt x="582" y="182"/>
                      <a:pt x="582" y="182"/>
                      <a:pt x="582" y="182"/>
                    </a:cubicBezTo>
                    <a:cubicBezTo>
                      <a:pt x="582" y="183"/>
                      <a:pt x="582" y="183"/>
                      <a:pt x="582" y="183"/>
                    </a:cubicBezTo>
                    <a:cubicBezTo>
                      <a:pt x="583" y="196"/>
                      <a:pt x="583" y="196"/>
                      <a:pt x="583" y="196"/>
                    </a:cubicBezTo>
                    <a:cubicBezTo>
                      <a:pt x="583" y="196"/>
                      <a:pt x="583" y="196"/>
                      <a:pt x="583" y="196"/>
                    </a:cubicBezTo>
                    <a:cubicBezTo>
                      <a:pt x="583" y="197"/>
                      <a:pt x="583" y="197"/>
                      <a:pt x="583" y="197"/>
                    </a:cubicBezTo>
                    <a:cubicBezTo>
                      <a:pt x="577" y="200"/>
                      <a:pt x="577" y="200"/>
                      <a:pt x="577" y="200"/>
                    </a:cubicBezTo>
                    <a:cubicBezTo>
                      <a:pt x="577" y="208"/>
                      <a:pt x="577" y="208"/>
                      <a:pt x="577" y="208"/>
                    </a:cubicBezTo>
                    <a:cubicBezTo>
                      <a:pt x="577" y="209"/>
                      <a:pt x="577" y="209"/>
                      <a:pt x="577" y="209"/>
                    </a:cubicBezTo>
                    <a:cubicBezTo>
                      <a:pt x="563" y="214"/>
                      <a:pt x="563" y="214"/>
                      <a:pt x="563" y="214"/>
                    </a:cubicBezTo>
                    <a:cubicBezTo>
                      <a:pt x="558" y="203"/>
                      <a:pt x="558" y="203"/>
                      <a:pt x="558" y="203"/>
                    </a:cubicBezTo>
                    <a:cubicBezTo>
                      <a:pt x="555" y="202"/>
                      <a:pt x="555" y="202"/>
                      <a:pt x="555" y="202"/>
                    </a:cubicBezTo>
                    <a:cubicBezTo>
                      <a:pt x="551" y="207"/>
                      <a:pt x="551" y="207"/>
                      <a:pt x="551" y="207"/>
                    </a:cubicBezTo>
                    <a:cubicBezTo>
                      <a:pt x="548" y="215"/>
                      <a:pt x="548" y="215"/>
                      <a:pt x="548" y="215"/>
                    </a:cubicBezTo>
                    <a:cubicBezTo>
                      <a:pt x="538" y="218"/>
                      <a:pt x="538" y="218"/>
                      <a:pt x="538" y="218"/>
                    </a:cubicBezTo>
                    <a:cubicBezTo>
                      <a:pt x="532" y="214"/>
                      <a:pt x="532" y="214"/>
                      <a:pt x="532" y="214"/>
                    </a:cubicBezTo>
                    <a:cubicBezTo>
                      <a:pt x="524" y="211"/>
                      <a:pt x="524" y="211"/>
                      <a:pt x="524" y="211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4" y="191"/>
                      <a:pt x="514" y="191"/>
                      <a:pt x="514" y="191"/>
                    </a:cubicBezTo>
                    <a:cubicBezTo>
                      <a:pt x="513" y="190"/>
                      <a:pt x="513" y="190"/>
                      <a:pt x="513" y="190"/>
                    </a:cubicBezTo>
                    <a:cubicBezTo>
                      <a:pt x="510" y="186"/>
                      <a:pt x="510" y="186"/>
                      <a:pt x="510" y="186"/>
                    </a:cubicBezTo>
                    <a:cubicBezTo>
                      <a:pt x="510" y="186"/>
                      <a:pt x="510" y="186"/>
                      <a:pt x="510" y="186"/>
                    </a:cubicBezTo>
                    <a:cubicBezTo>
                      <a:pt x="506" y="180"/>
                      <a:pt x="506" y="180"/>
                      <a:pt x="506" y="180"/>
                    </a:cubicBezTo>
                    <a:cubicBezTo>
                      <a:pt x="501" y="172"/>
                      <a:pt x="501" y="172"/>
                      <a:pt x="501" y="172"/>
                    </a:cubicBezTo>
                    <a:cubicBezTo>
                      <a:pt x="496" y="172"/>
                      <a:pt x="496" y="172"/>
                      <a:pt x="496" y="172"/>
                    </a:cubicBezTo>
                    <a:cubicBezTo>
                      <a:pt x="488" y="175"/>
                      <a:pt x="488" y="175"/>
                      <a:pt x="488" y="175"/>
                    </a:cubicBezTo>
                    <a:cubicBezTo>
                      <a:pt x="487" y="176"/>
                      <a:pt x="487" y="176"/>
                      <a:pt x="487" y="176"/>
                    </a:cubicBezTo>
                    <a:cubicBezTo>
                      <a:pt x="467" y="174"/>
                      <a:pt x="467" y="174"/>
                      <a:pt x="467" y="174"/>
                    </a:cubicBezTo>
                    <a:cubicBezTo>
                      <a:pt x="451" y="171"/>
                      <a:pt x="451" y="171"/>
                      <a:pt x="451" y="171"/>
                    </a:cubicBezTo>
                    <a:cubicBezTo>
                      <a:pt x="450" y="170"/>
                      <a:pt x="447" y="169"/>
                      <a:pt x="443" y="166"/>
                    </a:cubicBezTo>
                    <a:cubicBezTo>
                      <a:pt x="431" y="162"/>
                      <a:pt x="431" y="162"/>
                      <a:pt x="431" y="162"/>
                    </a:cubicBezTo>
                    <a:cubicBezTo>
                      <a:pt x="422" y="160"/>
                      <a:pt x="417" y="158"/>
                      <a:pt x="415" y="156"/>
                    </a:cubicBezTo>
                    <a:cubicBezTo>
                      <a:pt x="413" y="154"/>
                      <a:pt x="413" y="154"/>
                      <a:pt x="413" y="154"/>
                    </a:cubicBezTo>
                    <a:cubicBezTo>
                      <a:pt x="411" y="154"/>
                      <a:pt x="411" y="154"/>
                      <a:pt x="411" y="154"/>
                    </a:cubicBezTo>
                    <a:cubicBezTo>
                      <a:pt x="403" y="150"/>
                      <a:pt x="403" y="150"/>
                      <a:pt x="403" y="150"/>
                    </a:cubicBezTo>
                    <a:cubicBezTo>
                      <a:pt x="403" y="149"/>
                      <a:pt x="403" y="149"/>
                      <a:pt x="403" y="149"/>
                    </a:cubicBezTo>
                    <a:cubicBezTo>
                      <a:pt x="401" y="148"/>
                      <a:pt x="400" y="146"/>
                      <a:pt x="399" y="145"/>
                    </a:cubicBezTo>
                    <a:cubicBezTo>
                      <a:pt x="398" y="141"/>
                      <a:pt x="398" y="141"/>
                      <a:pt x="398" y="141"/>
                    </a:cubicBezTo>
                    <a:cubicBezTo>
                      <a:pt x="395" y="136"/>
                      <a:pt x="395" y="136"/>
                      <a:pt x="395" y="136"/>
                    </a:cubicBezTo>
                    <a:cubicBezTo>
                      <a:pt x="389" y="134"/>
                      <a:pt x="389" y="134"/>
                      <a:pt x="389" y="134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5" y="137"/>
                      <a:pt x="385" y="137"/>
                      <a:pt x="385" y="137"/>
                    </a:cubicBezTo>
                    <a:cubicBezTo>
                      <a:pt x="384" y="138"/>
                      <a:pt x="384" y="138"/>
                      <a:pt x="384" y="138"/>
                    </a:cubicBezTo>
                    <a:cubicBezTo>
                      <a:pt x="382" y="139"/>
                      <a:pt x="380" y="140"/>
                      <a:pt x="379" y="140"/>
                    </a:cubicBezTo>
                    <a:cubicBezTo>
                      <a:pt x="375" y="141"/>
                      <a:pt x="372" y="140"/>
                      <a:pt x="369" y="136"/>
                    </a:cubicBezTo>
                    <a:cubicBezTo>
                      <a:pt x="361" y="128"/>
                      <a:pt x="361" y="128"/>
                      <a:pt x="361" y="128"/>
                    </a:cubicBezTo>
                    <a:cubicBezTo>
                      <a:pt x="358" y="124"/>
                      <a:pt x="356" y="121"/>
                      <a:pt x="355" y="119"/>
                    </a:cubicBezTo>
                    <a:cubicBezTo>
                      <a:pt x="353" y="116"/>
                      <a:pt x="353" y="116"/>
                      <a:pt x="353" y="116"/>
                    </a:cubicBezTo>
                    <a:cubicBezTo>
                      <a:pt x="351" y="113"/>
                      <a:pt x="349" y="110"/>
                      <a:pt x="347" y="108"/>
                    </a:cubicBezTo>
                    <a:cubicBezTo>
                      <a:pt x="346" y="104"/>
                      <a:pt x="346" y="101"/>
                      <a:pt x="347" y="98"/>
                    </a:cubicBezTo>
                    <a:cubicBezTo>
                      <a:pt x="347" y="98"/>
                      <a:pt x="347" y="98"/>
                      <a:pt x="347" y="98"/>
                    </a:cubicBezTo>
                    <a:cubicBezTo>
                      <a:pt x="347" y="98"/>
                      <a:pt x="347" y="98"/>
                      <a:pt x="347" y="98"/>
                    </a:cubicBezTo>
                    <a:cubicBezTo>
                      <a:pt x="352" y="89"/>
                      <a:pt x="352" y="89"/>
                      <a:pt x="352" y="89"/>
                    </a:cubicBezTo>
                    <a:cubicBezTo>
                      <a:pt x="355" y="80"/>
                      <a:pt x="355" y="80"/>
                      <a:pt x="355" y="80"/>
                    </a:cubicBezTo>
                    <a:cubicBezTo>
                      <a:pt x="356" y="74"/>
                      <a:pt x="356" y="74"/>
                      <a:pt x="356" y="74"/>
                    </a:cubicBezTo>
                    <a:cubicBezTo>
                      <a:pt x="354" y="64"/>
                      <a:pt x="354" y="64"/>
                      <a:pt x="354" y="64"/>
                    </a:cubicBezTo>
                    <a:cubicBezTo>
                      <a:pt x="348" y="59"/>
                      <a:pt x="348" y="59"/>
                      <a:pt x="348" y="59"/>
                    </a:cubicBezTo>
                    <a:cubicBezTo>
                      <a:pt x="349" y="52"/>
                      <a:pt x="349" y="52"/>
                      <a:pt x="349" y="52"/>
                    </a:cubicBezTo>
                    <a:cubicBezTo>
                      <a:pt x="349" y="46"/>
                      <a:pt x="351" y="43"/>
                      <a:pt x="355" y="42"/>
                    </a:cubicBezTo>
                    <a:cubicBezTo>
                      <a:pt x="357" y="42"/>
                      <a:pt x="357" y="41"/>
                      <a:pt x="357" y="40"/>
                    </a:cubicBezTo>
                    <a:cubicBezTo>
                      <a:pt x="357" y="39"/>
                      <a:pt x="357" y="39"/>
                      <a:pt x="357" y="39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4" y="20"/>
                      <a:pt x="354" y="20"/>
                      <a:pt x="354" y="20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1" y="10"/>
                      <a:pt x="341" y="10"/>
                      <a:pt x="341" y="10"/>
                    </a:cubicBezTo>
                    <a:cubicBezTo>
                      <a:pt x="322" y="7"/>
                      <a:pt x="322" y="7"/>
                      <a:pt x="322" y="7"/>
                    </a:cubicBezTo>
                    <a:cubicBezTo>
                      <a:pt x="322" y="7"/>
                      <a:pt x="322" y="7"/>
                      <a:pt x="322" y="7"/>
                    </a:cubicBezTo>
                    <a:cubicBezTo>
                      <a:pt x="316" y="2"/>
                      <a:pt x="316" y="2"/>
                      <a:pt x="316" y="2"/>
                    </a:cubicBezTo>
                    <a:cubicBezTo>
                      <a:pt x="305" y="2"/>
                      <a:pt x="305" y="2"/>
                      <a:pt x="305" y="2"/>
                    </a:cubicBezTo>
                    <a:cubicBezTo>
                      <a:pt x="303" y="2"/>
                      <a:pt x="301" y="4"/>
                      <a:pt x="299" y="5"/>
                    </a:cubicBezTo>
                    <a:cubicBezTo>
                      <a:pt x="298" y="5"/>
                      <a:pt x="298" y="5"/>
                      <a:pt x="298" y="5"/>
                    </a:cubicBezTo>
                    <a:cubicBezTo>
                      <a:pt x="289" y="8"/>
                      <a:pt x="289" y="8"/>
                      <a:pt x="289" y="8"/>
                    </a:cubicBezTo>
                    <a:cubicBezTo>
                      <a:pt x="267" y="8"/>
                      <a:pt x="267" y="8"/>
                      <a:pt x="267" y="8"/>
                    </a:cubicBezTo>
                    <a:cubicBezTo>
                      <a:pt x="264" y="9"/>
                      <a:pt x="261" y="10"/>
                      <a:pt x="260" y="12"/>
                    </a:cubicBezTo>
                    <a:cubicBezTo>
                      <a:pt x="257" y="14"/>
                      <a:pt x="253" y="15"/>
                      <a:pt x="247" y="17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21" y="18"/>
                      <a:pt x="221" y="18"/>
                      <a:pt x="221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15" y="18"/>
                      <a:pt x="215" y="18"/>
                      <a:pt x="215" y="18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7" y="22"/>
                      <a:pt x="187" y="22"/>
                      <a:pt x="187" y="22"/>
                    </a:cubicBezTo>
                    <a:cubicBezTo>
                      <a:pt x="179" y="18"/>
                      <a:pt x="179" y="18"/>
                      <a:pt x="179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68" y="18"/>
                      <a:pt x="165" y="15"/>
                      <a:pt x="161" y="10"/>
                    </a:cubicBezTo>
                    <a:cubicBezTo>
                      <a:pt x="160" y="10"/>
                      <a:pt x="160" y="10"/>
                      <a:pt x="160" y="10"/>
                    </a:cubicBezTo>
                    <a:cubicBezTo>
                      <a:pt x="159" y="6"/>
                      <a:pt x="158" y="4"/>
                      <a:pt x="158" y="4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7" y="11"/>
                      <a:pt x="112" y="10"/>
                      <a:pt x="106" y="8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84" y="2"/>
                      <a:pt x="84" y="2"/>
                      <a:pt x="84" y="2"/>
                    </a:cubicBezTo>
                    <a:lnTo>
                      <a:pt x="7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3"/>
              <p:cNvSpPr/>
              <p:nvPr/>
            </p:nvSpPr>
            <p:spPr bwMode="auto">
              <a:xfrm rot="175386">
                <a:off x="4622795" y="4726103"/>
                <a:ext cx="858582" cy="896157"/>
              </a:xfrm>
              <a:custGeom>
                <a:avLst/>
                <a:gdLst>
                  <a:gd name="T0" fmla="*/ 10 w 284"/>
                  <a:gd name="T1" fmla="*/ 182 h 296"/>
                  <a:gd name="T2" fmla="*/ 41 w 284"/>
                  <a:gd name="T3" fmla="*/ 181 h 296"/>
                  <a:gd name="T4" fmla="*/ 42 w 284"/>
                  <a:gd name="T5" fmla="*/ 195 h 296"/>
                  <a:gd name="T6" fmla="*/ 68 w 284"/>
                  <a:gd name="T7" fmla="*/ 221 h 296"/>
                  <a:gd name="T8" fmla="*/ 72 w 284"/>
                  <a:gd name="T9" fmla="*/ 260 h 296"/>
                  <a:gd name="T10" fmla="*/ 110 w 284"/>
                  <a:gd name="T11" fmla="*/ 270 h 296"/>
                  <a:gd name="T12" fmla="*/ 118 w 284"/>
                  <a:gd name="T13" fmla="*/ 282 h 296"/>
                  <a:gd name="T14" fmla="*/ 136 w 284"/>
                  <a:gd name="T15" fmla="*/ 296 h 296"/>
                  <a:gd name="T16" fmla="*/ 136 w 284"/>
                  <a:gd name="T17" fmla="*/ 284 h 296"/>
                  <a:gd name="T18" fmla="*/ 135 w 284"/>
                  <a:gd name="T19" fmla="*/ 244 h 296"/>
                  <a:gd name="T20" fmla="*/ 162 w 284"/>
                  <a:gd name="T21" fmla="*/ 236 h 296"/>
                  <a:gd name="T22" fmla="*/ 190 w 284"/>
                  <a:gd name="T23" fmla="*/ 236 h 296"/>
                  <a:gd name="T24" fmla="*/ 220 w 284"/>
                  <a:gd name="T25" fmla="*/ 233 h 296"/>
                  <a:gd name="T26" fmla="*/ 256 w 284"/>
                  <a:gd name="T27" fmla="*/ 211 h 296"/>
                  <a:gd name="T28" fmla="*/ 265 w 284"/>
                  <a:gd name="T29" fmla="*/ 214 h 296"/>
                  <a:gd name="T30" fmla="*/ 270 w 284"/>
                  <a:gd name="T31" fmla="*/ 216 h 296"/>
                  <a:gd name="T32" fmla="*/ 284 w 284"/>
                  <a:gd name="T33" fmla="*/ 205 h 296"/>
                  <a:gd name="T34" fmla="*/ 274 w 284"/>
                  <a:gd name="T35" fmla="*/ 194 h 296"/>
                  <a:gd name="T36" fmla="*/ 252 w 284"/>
                  <a:gd name="T37" fmla="*/ 180 h 296"/>
                  <a:gd name="T38" fmla="*/ 236 w 284"/>
                  <a:gd name="T39" fmla="*/ 182 h 296"/>
                  <a:gd name="T40" fmla="*/ 230 w 284"/>
                  <a:gd name="T41" fmla="*/ 170 h 296"/>
                  <a:gd name="T42" fmla="*/ 234 w 284"/>
                  <a:gd name="T43" fmla="*/ 155 h 296"/>
                  <a:gd name="T44" fmla="*/ 226 w 284"/>
                  <a:gd name="T45" fmla="*/ 136 h 296"/>
                  <a:gd name="T46" fmla="*/ 232 w 284"/>
                  <a:gd name="T47" fmla="*/ 106 h 296"/>
                  <a:gd name="T48" fmla="*/ 216 w 284"/>
                  <a:gd name="T49" fmla="*/ 102 h 296"/>
                  <a:gd name="T50" fmla="*/ 200 w 284"/>
                  <a:gd name="T51" fmla="*/ 84 h 296"/>
                  <a:gd name="T52" fmla="*/ 198 w 284"/>
                  <a:gd name="T53" fmla="*/ 74 h 296"/>
                  <a:gd name="T54" fmla="*/ 206 w 284"/>
                  <a:gd name="T55" fmla="*/ 66 h 296"/>
                  <a:gd name="T56" fmla="*/ 236 w 284"/>
                  <a:gd name="T57" fmla="*/ 63 h 296"/>
                  <a:gd name="T58" fmla="*/ 243 w 284"/>
                  <a:gd name="T59" fmla="*/ 66 h 296"/>
                  <a:gd name="T60" fmla="*/ 256 w 284"/>
                  <a:gd name="T61" fmla="*/ 54 h 296"/>
                  <a:gd name="T62" fmla="*/ 235 w 284"/>
                  <a:gd name="T63" fmla="*/ 52 h 296"/>
                  <a:gd name="T64" fmla="*/ 227 w 284"/>
                  <a:gd name="T65" fmla="*/ 44 h 296"/>
                  <a:gd name="T66" fmla="*/ 222 w 284"/>
                  <a:gd name="T67" fmla="*/ 22 h 296"/>
                  <a:gd name="T68" fmla="*/ 198 w 284"/>
                  <a:gd name="T69" fmla="*/ 34 h 296"/>
                  <a:gd name="T70" fmla="*/ 201 w 284"/>
                  <a:gd name="T71" fmla="*/ 50 h 296"/>
                  <a:gd name="T72" fmla="*/ 193 w 284"/>
                  <a:gd name="T73" fmla="*/ 62 h 296"/>
                  <a:gd name="T74" fmla="*/ 183 w 284"/>
                  <a:gd name="T75" fmla="*/ 85 h 296"/>
                  <a:gd name="T76" fmla="*/ 183 w 284"/>
                  <a:gd name="T77" fmla="*/ 98 h 296"/>
                  <a:gd name="T78" fmla="*/ 178 w 284"/>
                  <a:gd name="T79" fmla="*/ 104 h 296"/>
                  <a:gd name="T80" fmla="*/ 173 w 284"/>
                  <a:gd name="T81" fmla="*/ 107 h 296"/>
                  <a:gd name="T82" fmla="*/ 154 w 284"/>
                  <a:gd name="T83" fmla="*/ 112 h 296"/>
                  <a:gd name="T84" fmla="*/ 138 w 284"/>
                  <a:gd name="T85" fmla="*/ 110 h 296"/>
                  <a:gd name="T86" fmla="*/ 129 w 284"/>
                  <a:gd name="T87" fmla="*/ 106 h 296"/>
                  <a:gd name="T88" fmla="*/ 122 w 284"/>
                  <a:gd name="T89" fmla="*/ 84 h 296"/>
                  <a:gd name="T90" fmla="*/ 113 w 284"/>
                  <a:gd name="T91" fmla="*/ 64 h 296"/>
                  <a:gd name="T92" fmla="*/ 110 w 284"/>
                  <a:gd name="T93" fmla="*/ 57 h 296"/>
                  <a:gd name="T94" fmla="*/ 100 w 284"/>
                  <a:gd name="T95" fmla="*/ 52 h 296"/>
                  <a:gd name="T96" fmla="*/ 86 w 284"/>
                  <a:gd name="T97" fmla="*/ 44 h 296"/>
                  <a:gd name="T98" fmla="*/ 86 w 284"/>
                  <a:gd name="T99" fmla="*/ 35 h 296"/>
                  <a:gd name="T100" fmla="*/ 77 w 284"/>
                  <a:gd name="T101" fmla="*/ 29 h 296"/>
                  <a:gd name="T102" fmla="*/ 61 w 284"/>
                  <a:gd name="T103" fmla="*/ 42 h 296"/>
                  <a:gd name="T104" fmla="*/ 50 w 284"/>
                  <a:gd name="T105" fmla="*/ 21 h 296"/>
                  <a:gd name="T106" fmla="*/ 40 w 284"/>
                  <a:gd name="T107" fmla="*/ 10 h 296"/>
                  <a:gd name="T108" fmla="*/ 28 w 284"/>
                  <a:gd name="T109" fmla="*/ 33 h 296"/>
                  <a:gd name="T110" fmla="*/ 28 w 284"/>
                  <a:gd name="T111" fmla="*/ 54 h 296"/>
                  <a:gd name="T112" fmla="*/ 46 w 284"/>
                  <a:gd name="T113" fmla="*/ 70 h 296"/>
                  <a:gd name="T114" fmla="*/ 31 w 284"/>
                  <a:gd name="T115" fmla="*/ 128 h 296"/>
                  <a:gd name="T116" fmla="*/ 2 w 284"/>
                  <a:gd name="T117" fmla="*/ 174 h 296"/>
                  <a:gd name="T118" fmla="*/ 2 w 284"/>
                  <a:gd name="T119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84" h="296">
                    <a:moveTo>
                      <a:pt x="2" y="182"/>
                    </a:moveTo>
                    <a:cubicBezTo>
                      <a:pt x="0" y="187"/>
                      <a:pt x="0" y="187"/>
                      <a:pt x="0" y="187"/>
                    </a:cubicBezTo>
                    <a:cubicBezTo>
                      <a:pt x="3" y="187"/>
                      <a:pt x="6" y="185"/>
                      <a:pt x="9" y="183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26" y="180"/>
                      <a:pt x="26" y="180"/>
                      <a:pt x="26" y="180"/>
                    </a:cubicBezTo>
                    <a:cubicBezTo>
                      <a:pt x="37" y="175"/>
                      <a:pt x="37" y="175"/>
                      <a:pt x="37" y="175"/>
                    </a:cubicBezTo>
                    <a:cubicBezTo>
                      <a:pt x="41" y="181"/>
                      <a:pt x="41" y="181"/>
                      <a:pt x="41" y="181"/>
                    </a:cubicBezTo>
                    <a:cubicBezTo>
                      <a:pt x="42" y="181"/>
                      <a:pt x="42" y="181"/>
                      <a:pt x="42" y="181"/>
                    </a:cubicBezTo>
                    <a:cubicBezTo>
                      <a:pt x="37" y="189"/>
                      <a:pt x="37" y="189"/>
                      <a:pt x="37" y="189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196"/>
                      <a:pt x="42" y="196"/>
                      <a:pt x="42" y="196"/>
                    </a:cubicBezTo>
                    <a:cubicBezTo>
                      <a:pt x="38" y="213"/>
                      <a:pt x="38" y="213"/>
                      <a:pt x="38" y="213"/>
                    </a:cubicBezTo>
                    <a:cubicBezTo>
                      <a:pt x="49" y="220"/>
                      <a:pt x="49" y="220"/>
                      <a:pt x="49" y="220"/>
                    </a:cubicBezTo>
                    <a:cubicBezTo>
                      <a:pt x="68" y="221"/>
                      <a:pt x="68" y="221"/>
                      <a:pt x="68" y="221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53" y="240"/>
                      <a:pt x="47" y="248"/>
                      <a:pt x="48" y="251"/>
                    </a:cubicBezTo>
                    <a:cubicBezTo>
                      <a:pt x="55" y="253"/>
                      <a:pt x="55" y="253"/>
                      <a:pt x="55" y="253"/>
                    </a:cubicBezTo>
                    <a:cubicBezTo>
                      <a:pt x="64" y="254"/>
                      <a:pt x="70" y="256"/>
                      <a:pt x="72" y="260"/>
                    </a:cubicBezTo>
                    <a:cubicBezTo>
                      <a:pt x="74" y="265"/>
                      <a:pt x="77" y="270"/>
                      <a:pt x="79" y="275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6" y="282"/>
                      <a:pt x="96" y="282"/>
                      <a:pt x="96" y="282"/>
                    </a:cubicBezTo>
                    <a:cubicBezTo>
                      <a:pt x="110" y="270"/>
                      <a:pt x="110" y="270"/>
                      <a:pt x="110" y="270"/>
                    </a:cubicBezTo>
                    <a:cubicBezTo>
                      <a:pt x="118" y="281"/>
                      <a:pt x="118" y="281"/>
                      <a:pt x="118" y="281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20" y="292"/>
                      <a:pt x="120" y="292"/>
                      <a:pt x="120" y="292"/>
                    </a:cubicBezTo>
                    <a:cubicBezTo>
                      <a:pt x="126" y="293"/>
                      <a:pt x="126" y="293"/>
                      <a:pt x="126" y="293"/>
                    </a:cubicBezTo>
                    <a:cubicBezTo>
                      <a:pt x="126" y="293"/>
                      <a:pt x="126" y="293"/>
                      <a:pt x="126" y="293"/>
                    </a:cubicBezTo>
                    <a:cubicBezTo>
                      <a:pt x="136" y="296"/>
                      <a:pt x="136" y="296"/>
                      <a:pt x="136" y="296"/>
                    </a:cubicBezTo>
                    <a:cubicBezTo>
                      <a:pt x="138" y="296"/>
                      <a:pt x="138" y="296"/>
                      <a:pt x="138" y="296"/>
                    </a:cubicBezTo>
                    <a:cubicBezTo>
                      <a:pt x="138" y="295"/>
                      <a:pt x="138" y="295"/>
                      <a:pt x="138" y="295"/>
                    </a:cubicBezTo>
                    <a:cubicBezTo>
                      <a:pt x="136" y="285"/>
                      <a:pt x="136" y="285"/>
                      <a:pt x="136" y="285"/>
                    </a:cubicBezTo>
                    <a:cubicBezTo>
                      <a:pt x="136" y="284"/>
                      <a:pt x="136" y="284"/>
                      <a:pt x="136" y="284"/>
                    </a:cubicBezTo>
                    <a:cubicBezTo>
                      <a:pt x="131" y="261"/>
                      <a:pt x="131" y="261"/>
                      <a:pt x="131" y="261"/>
                    </a:cubicBezTo>
                    <a:cubicBezTo>
                      <a:pt x="131" y="260"/>
                      <a:pt x="131" y="260"/>
                      <a:pt x="131" y="260"/>
                    </a:cubicBezTo>
                    <a:cubicBezTo>
                      <a:pt x="134" y="244"/>
                      <a:pt x="134" y="244"/>
                      <a:pt x="134" y="244"/>
                    </a:cubicBezTo>
                    <a:cubicBezTo>
                      <a:pt x="135" y="244"/>
                      <a:pt x="135" y="244"/>
                      <a:pt x="135" y="244"/>
                    </a:cubicBezTo>
                    <a:cubicBezTo>
                      <a:pt x="136" y="244"/>
                      <a:pt x="136" y="244"/>
                      <a:pt x="136" y="244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60" y="235"/>
                      <a:pt x="160" y="235"/>
                      <a:pt x="160" y="235"/>
                    </a:cubicBezTo>
                    <a:cubicBezTo>
                      <a:pt x="162" y="236"/>
                      <a:pt x="162" y="236"/>
                      <a:pt x="162" y="236"/>
                    </a:cubicBezTo>
                    <a:cubicBezTo>
                      <a:pt x="169" y="241"/>
                      <a:pt x="174" y="246"/>
                      <a:pt x="176" y="249"/>
                    </a:cubicBezTo>
                    <a:cubicBezTo>
                      <a:pt x="178" y="248"/>
                      <a:pt x="183" y="244"/>
                      <a:pt x="189" y="237"/>
                    </a:cubicBezTo>
                    <a:cubicBezTo>
                      <a:pt x="189" y="236"/>
                      <a:pt x="189" y="236"/>
                      <a:pt x="189" y="236"/>
                    </a:cubicBezTo>
                    <a:cubicBezTo>
                      <a:pt x="190" y="236"/>
                      <a:pt x="190" y="236"/>
                      <a:pt x="190" y="236"/>
                    </a:cubicBezTo>
                    <a:cubicBezTo>
                      <a:pt x="210" y="241"/>
                      <a:pt x="210" y="241"/>
                      <a:pt x="210" y="241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9" y="235"/>
                      <a:pt x="229" y="235"/>
                      <a:pt x="229" y="235"/>
                    </a:cubicBezTo>
                    <a:cubicBezTo>
                      <a:pt x="256" y="211"/>
                      <a:pt x="256" y="211"/>
                      <a:pt x="256" y="211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65" y="214"/>
                      <a:pt x="265" y="214"/>
                      <a:pt x="265" y="214"/>
                    </a:cubicBezTo>
                    <a:cubicBezTo>
                      <a:pt x="265" y="214"/>
                      <a:pt x="265" y="214"/>
                      <a:pt x="265" y="214"/>
                    </a:cubicBezTo>
                    <a:cubicBezTo>
                      <a:pt x="266" y="214"/>
                      <a:pt x="266" y="214"/>
                      <a:pt x="266" y="214"/>
                    </a:cubicBezTo>
                    <a:cubicBezTo>
                      <a:pt x="268" y="218"/>
                      <a:pt x="268" y="218"/>
                      <a:pt x="268" y="218"/>
                    </a:cubicBezTo>
                    <a:cubicBezTo>
                      <a:pt x="270" y="216"/>
                      <a:pt x="270" y="216"/>
                      <a:pt x="270" y="216"/>
                    </a:cubicBezTo>
                    <a:cubicBezTo>
                      <a:pt x="270" y="216"/>
                      <a:pt x="270" y="216"/>
                      <a:pt x="270" y="216"/>
                    </a:cubicBezTo>
                    <a:cubicBezTo>
                      <a:pt x="270" y="215"/>
                      <a:pt x="270" y="215"/>
                      <a:pt x="270" y="215"/>
                    </a:cubicBezTo>
                    <a:cubicBezTo>
                      <a:pt x="270" y="215"/>
                      <a:pt x="270" y="215"/>
                      <a:pt x="270" y="215"/>
                    </a:cubicBezTo>
                    <a:cubicBezTo>
                      <a:pt x="278" y="211"/>
                      <a:pt x="278" y="211"/>
                      <a:pt x="278" y="211"/>
                    </a:cubicBezTo>
                    <a:cubicBezTo>
                      <a:pt x="284" y="205"/>
                      <a:pt x="284" y="205"/>
                      <a:pt x="284" y="20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74" y="194"/>
                      <a:pt x="274" y="194"/>
                      <a:pt x="274" y="194"/>
                    </a:cubicBezTo>
                    <a:cubicBezTo>
                      <a:pt x="274" y="194"/>
                      <a:pt x="274" y="194"/>
                      <a:pt x="274" y="194"/>
                    </a:cubicBezTo>
                    <a:cubicBezTo>
                      <a:pt x="272" y="195"/>
                      <a:pt x="270" y="196"/>
                      <a:pt x="267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6"/>
                      <a:pt x="254" y="195"/>
                      <a:pt x="252" y="193"/>
                    </a:cubicBezTo>
                    <a:cubicBezTo>
                      <a:pt x="252" y="180"/>
                      <a:pt x="252" y="180"/>
                      <a:pt x="252" y="180"/>
                    </a:cubicBezTo>
                    <a:cubicBezTo>
                      <a:pt x="249" y="179"/>
                      <a:pt x="248" y="178"/>
                      <a:pt x="246" y="178"/>
                    </a:cubicBezTo>
                    <a:cubicBezTo>
                      <a:pt x="244" y="179"/>
                      <a:pt x="244" y="179"/>
                      <a:pt x="244" y="179"/>
                    </a:cubicBezTo>
                    <a:cubicBezTo>
                      <a:pt x="242" y="180"/>
                      <a:pt x="242" y="180"/>
                      <a:pt x="242" y="180"/>
                    </a:cubicBezTo>
                    <a:cubicBezTo>
                      <a:pt x="236" y="182"/>
                      <a:pt x="236" y="182"/>
                      <a:pt x="236" y="182"/>
                    </a:cubicBezTo>
                    <a:cubicBezTo>
                      <a:pt x="234" y="182"/>
                      <a:pt x="234" y="182"/>
                      <a:pt x="234" y="182"/>
                    </a:cubicBezTo>
                    <a:cubicBezTo>
                      <a:pt x="234" y="181"/>
                      <a:pt x="234" y="181"/>
                      <a:pt x="234" y="181"/>
                    </a:cubicBezTo>
                    <a:cubicBezTo>
                      <a:pt x="231" y="175"/>
                      <a:pt x="231" y="175"/>
                      <a:pt x="231" y="175"/>
                    </a:cubicBezTo>
                    <a:cubicBezTo>
                      <a:pt x="230" y="170"/>
                      <a:pt x="230" y="170"/>
                      <a:pt x="230" y="170"/>
                    </a:cubicBezTo>
                    <a:cubicBezTo>
                      <a:pt x="230" y="170"/>
                      <a:pt x="230" y="170"/>
                      <a:pt x="230" y="170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4"/>
                      <a:pt x="234" y="154"/>
                      <a:pt x="234" y="154"/>
                    </a:cubicBezTo>
                    <a:cubicBezTo>
                      <a:pt x="238" y="147"/>
                      <a:pt x="238" y="147"/>
                      <a:pt x="238" y="147"/>
                    </a:cubicBezTo>
                    <a:cubicBezTo>
                      <a:pt x="226" y="137"/>
                      <a:pt x="226" y="137"/>
                      <a:pt x="226" y="137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226" y="124"/>
                      <a:pt x="226" y="124"/>
                      <a:pt x="226" y="124"/>
                    </a:cubicBezTo>
                    <a:cubicBezTo>
                      <a:pt x="226" y="124"/>
                      <a:pt x="226" y="124"/>
                      <a:pt x="226" y="124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28" y="96"/>
                      <a:pt x="228" y="96"/>
                      <a:pt x="228" y="96"/>
                    </a:cubicBezTo>
                    <a:cubicBezTo>
                      <a:pt x="225" y="95"/>
                      <a:pt x="225" y="95"/>
                      <a:pt x="225" y="95"/>
                    </a:cubicBezTo>
                    <a:cubicBezTo>
                      <a:pt x="220" y="95"/>
                      <a:pt x="220" y="95"/>
                      <a:pt x="220" y="95"/>
                    </a:cubicBezTo>
                    <a:cubicBezTo>
                      <a:pt x="216" y="102"/>
                      <a:pt x="216" y="102"/>
                      <a:pt x="216" y="102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199" y="76"/>
                      <a:pt x="199" y="76"/>
                      <a:pt x="199" y="76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200" y="74"/>
                      <a:pt x="200" y="74"/>
                      <a:pt x="200" y="74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10" y="65"/>
                      <a:pt x="210" y="65"/>
                      <a:pt x="210" y="65"/>
                    </a:cubicBezTo>
                    <a:cubicBezTo>
                      <a:pt x="215" y="64"/>
                      <a:pt x="215" y="64"/>
                      <a:pt x="215" y="64"/>
                    </a:cubicBezTo>
                    <a:cubicBezTo>
                      <a:pt x="236" y="63"/>
                      <a:pt x="236" y="63"/>
                      <a:pt x="236" y="63"/>
                    </a:cubicBezTo>
                    <a:cubicBezTo>
                      <a:pt x="236" y="63"/>
                      <a:pt x="236" y="63"/>
                      <a:pt x="236" y="63"/>
                    </a:cubicBezTo>
                    <a:cubicBezTo>
                      <a:pt x="239" y="64"/>
                      <a:pt x="239" y="64"/>
                      <a:pt x="239" y="64"/>
                    </a:cubicBezTo>
                    <a:cubicBezTo>
                      <a:pt x="240" y="64"/>
                      <a:pt x="240" y="64"/>
                      <a:pt x="240" y="64"/>
                    </a:cubicBezTo>
                    <a:cubicBezTo>
                      <a:pt x="243" y="66"/>
                      <a:pt x="243" y="66"/>
                      <a:pt x="243" y="66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53" y="60"/>
                      <a:pt x="253" y="60"/>
                      <a:pt x="253" y="60"/>
                    </a:cubicBezTo>
                    <a:cubicBezTo>
                      <a:pt x="256" y="56"/>
                      <a:pt x="256" y="56"/>
                      <a:pt x="256" y="56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6" y="45"/>
                      <a:pt x="256" y="45"/>
                      <a:pt x="256" y="45"/>
                    </a:cubicBezTo>
                    <a:cubicBezTo>
                      <a:pt x="251" y="44"/>
                      <a:pt x="251" y="44"/>
                      <a:pt x="251" y="44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0" y="50"/>
                      <a:pt x="238" y="52"/>
                      <a:pt x="235" y="52"/>
                    </a:cubicBezTo>
                    <a:cubicBezTo>
                      <a:pt x="232" y="52"/>
                      <a:pt x="230" y="49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7" y="44"/>
                      <a:pt x="227" y="44"/>
                      <a:pt x="227" y="44"/>
                    </a:cubicBezTo>
                    <a:cubicBezTo>
                      <a:pt x="226" y="39"/>
                      <a:pt x="226" y="39"/>
                      <a:pt x="226" y="39"/>
                    </a:cubicBezTo>
                    <a:cubicBezTo>
                      <a:pt x="226" y="38"/>
                      <a:pt x="226" y="38"/>
                      <a:pt x="226" y="38"/>
                    </a:cubicBezTo>
                    <a:cubicBezTo>
                      <a:pt x="227" y="33"/>
                      <a:pt x="227" y="33"/>
                      <a:pt x="227" y="33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4" y="24"/>
                      <a:pt x="214" y="24"/>
                      <a:pt x="214" y="24"/>
                    </a:cubicBezTo>
                    <a:cubicBezTo>
                      <a:pt x="210" y="28"/>
                      <a:pt x="210" y="28"/>
                      <a:pt x="210" y="28"/>
                    </a:cubicBezTo>
                    <a:cubicBezTo>
                      <a:pt x="212" y="40"/>
                      <a:pt x="212" y="40"/>
                      <a:pt x="212" y="40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02" y="42"/>
                      <a:pt x="202" y="42"/>
                      <a:pt x="202" y="42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1"/>
                      <a:pt x="201" y="51"/>
                      <a:pt x="201" y="51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3" y="62"/>
                      <a:pt x="193" y="62"/>
                      <a:pt x="193" y="62"/>
                    </a:cubicBezTo>
                    <a:cubicBezTo>
                      <a:pt x="193" y="62"/>
                      <a:pt x="193" y="62"/>
                      <a:pt x="193" y="62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8"/>
                      <a:pt x="180" y="81"/>
                      <a:pt x="182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86"/>
                      <a:pt x="183" y="86"/>
                      <a:pt x="183" y="86"/>
                    </a:cubicBezTo>
                    <a:cubicBezTo>
                      <a:pt x="184" y="96"/>
                      <a:pt x="184" y="96"/>
                      <a:pt x="184" y="96"/>
                    </a:cubicBezTo>
                    <a:cubicBezTo>
                      <a:pt x="184" y="97"/>
                      <a:pt x="184" y="97"/>
                      <a:pt x="184" y="97"/>
                    </a:cubicBezTo>
                    <a:cubicBezTo>
                      <a:pt x="183" y="98"/>
                      <a:pt x="183" y="98"/>
                      <a:pt x="183" y="98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4" y="107"/>
                      <a:pt x="174" y="107"/>
                      <a:pt x="174" y="107"/>
                    </a:cubicBezTo>
                    <a:cubicBezTo>
                      <a:pt x="174" y="107"/>
                      <a:pt x="174" y="107"/>
                      <a:pt x="174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72" y="107"/>
                      <a:pt x="172" y="107"/>
                      <a:pt x="172" y="107"/>
                    </a:cubicBezTo>
                    <a:cubicBezTo>
                      <a:pt x="163" y="105"/>
                      <a:pt x="163" y="105"/>
                      <a:pt x="163" y="105"/>
                    </a:cubicBezTo>
                    <a:cubicBezTo>
                      <a:pt x="162" y="105"/>
                      <a:pt x="160" y="106"/>
                      <a:pt x="158" y="107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0" y="116"/>
                      <a:pt x="150" y="116"/>
                      <a:pt x="150" y="116"/>
                    </a:cubicBezTo>
                    <a:cubicBezTo>
                      <a:pt x="148" y="119"/>
                      <a:pt x="146" y="120"/>
                      <a:pt x="141" y="119"/>
                    </a:cubicBezTo>
                    <a:cubicBezTo>
                      <a:pt x="138" y="119"/>
                      <a:pt x="138" y="116"/>
                      <a:pt x="138" y="112"/>
                    </a:cubicBezTo>
                    <a:cubicBezTo>
                      <a:pt x="138" y="110"/>
                      <a:pt x="138" y="110"/>
                      <a:pt x="138" y="110"/>
                    </a:cubicBezTo>
                    <a:cubicBezTo>
                      <a:pt x="138" y="107"/>
                      <a:pt x="138" y="107"/>
                      <a:pt x="138" y="107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5" y="110"/>
                      <a:pt x="134" y="111"/>
                      <a:pt x="132" y="111"/>
                    </a:cubicBezTo>
                    <a:cubicBezTo>
                      <a:pt x="131" y="110"/>
                      <a:pt x="130" y="109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28" y="96"/>
                      <a:pt x="128" y="96"/>
                      <a:pt x="128" y="96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7"/>
                      <a:pt x="110" y="57"/>
                      <a:pt x="110" y="57"/>
                    </a:cubicBezTo>
                    <a:cubicBezTo>
                      <a:pt x="108" y="47"/>
                      <a:pt x="108" y="47"/>
                      <a:pt x="108" y="47"/>
                    </a:cubicBezTo>
                    <a:cubicBezTo>
                      <a:pt x="107" y="45"/>
                      <a:pt x="107" y="45"/>
                      <a:pt x="107" y="45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3" y="50"/>
                      <a:pt x="101" y="52"/>
                      <a:pt x="100" y="52"/>
                    </a:cubicBezTo>
                    <a:cubicBezTo>
                      <a:pt x="99" y="52"/>
                      <a:pt x="97" y="50"/>
                      <a:pt x="94" y="48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1" y="21"/>
                      <a:pt x="81" y="21"/>
                      <a:pt x="81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4"/>
                      <a:pt x="78" y="27"/>
                      <a:pt x="77" y="29"/>
                    </a:cubicBezTo>
                    <a:cubicBezTo>
                      <a:pt x="76" y="31"/>
                      <a:pt x="75" y="33"/>
                      <a:pt x="72" y="35"/>
                    </a:cubicBezTo>
                    <a:cubicBezTo>
                      <a:pt x="72" y="38"/>
                      <a:pt x="70" y="40"/>
                      <a:pt x="69" y="41"/>
                    </a:cubicBezTo>
                    <a:cubicBezTo>
                      <a:pt x="66" y="44"/>
                      <a:pt x="64" y="44"/>
                      <a:pt x="62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58" y="41"/>
                      <a:pt x="58" y="38"/>
                      <a:pt x="58" y="33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7"/>
                      <a:pt x="50" y="24"/>
                      <a:pt x="50" y="21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40" y="17"/>
                      <a:pt x="41" y="20"/>
                      <a:pt x="41" y="22"/>
                    </a:cubicBezTo>
                    <a:cubicBezTo>
                      <a:pt x="41" y="26"/>
                      <a:pt x="39" y="29"/>
                      <a:pt x="36" y="30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52"/>
                      <a:pt x="27" y="54"/>
                      <a:pt x="28" y="54"/>
                    </a:cubicBezTo>
                    <a:cubicBezTo>
                      <a:pt x="30" y="55"/>
                      <a:pt x="33" y="55"/>
                      <a:pt x="36" y="53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3" y="102"/>
                      <a:pt x="40" y="120"/>
                      <a:pt x="36" y="125"/>
                    </a:cubicBezTo>
                    <a:cubicBezTo>
                      <a:pt x="35" y="126"/>
                      <a:pt x="34" y="127"/>
                      <a:pt x="31" y="128"/>
                    </a:cubicBezTo>
                    <a:cubicBezTo>
                      <a:pt x="28" y="128"/>
                      <a:pt x="26" y="127"/>
                      <a:pt x="24" y="126"/>
                    </a:cubicBezTo>
                    <a:cubicBezTo>
                      <a:pt x="13" y="146"/>
                      <a:pt x="6" y="157"/>
                      <a:pt x="3" y="159"/>
                    </a:cubicBezTo>
                    <a:cubicBezTo>
                      <a:pt x="4" y="159"/>
                      <a:pt x="4" y="159"/>
                      <a:pt x="4" y="159"/>
                    </a:cubicBezTo>
                    <a:cubicBezTo>
                      <a:pt x="2" y="159"/>
                      <a:pt x="1" y="164"/>
                      <a:pt x="2" y="174"/>
                    </a:cubicBezTo>
                    <a:cubicBezTo>
                      <a:pt x="4" y="176"/>
                      <a:pt x="4" y="176"/>
                      <a:pt x="4" y="176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6" y="177"/>
                      <a:pt x="6" y="177"/>
                      <a:pt x="6" y="177"/>
                    </a:cubicBezTo>
                    <a:lnTo>
                      <a:pt x="2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4"/>
              <p:cNvSpPr/>
              <p:nvPr/>
            </p:nvSpPr>
            <p:spPr bwMode="auto">
              <a:xfrm rot="175386">
                <a:off x="5249423" y="4738246"/>
                <a:ext cx="581699" cy="502722"/>
              </a:xfrm>
              <a:custGeom>
                <a:avLst/>
                <a:gdLst>
                  <a:gd name="T0" fmla="*/ 142 w 192"/>
                  <a:gd name="T1" fmla="*/ 7 h 166"/>
                  <a:gd name="T2" fmla="*/ 131 w 192"/>
                  <a:gd name="T3" fmla="*/ 10 h 166"/>
                  <a:gd name="T4" fmla="*/ 129 w 192"/>
                  <a:gd name="T5" fmla="*/ 0 h 166"/>
                  <a:gd name="T6" fmla="*/ 125 w 192"/>
                  <a:gd name="T7" fmla="*/ 10 h 166"/>
                  <a:gd name="T8" fmla="*/ 119 w 192"/>
                  <a:gd name="T9" fmla="*/ 18 h 166"/>
                  <a:gd name="T10" fmla="*/ 108 w 192"/>
                  <a:gd name="T11" fmla="*/ 17 h 166"/>
                  <a:gd name="T12" fmla="*/ 106 w 192"/>
                  <a:gd name="T13" fmla="*/ 25 h 166"/>
                  <a:gd name="T14" fmla="*/ 94 w 192"/>
                  <a:gd name="T15" fmla="*/ 28 h 166"/>
                  <a:gd name="T16" fmla="*/ 90 w 192"/>
                  <a:gd name="T17" fmla="*/ 30 h 166"/>
                  <a:gd name="T18" fmla="*/ 80 w 192"/>
                  <a:gd name="T19" fmla="*/ 26 h 166"/>
                  <a:gd name="T20" fmla="*/ 73 w 192"/>
                  <a:gd name="T21" fmla="*/ 24 h 166"/>
                  <a:gd name="T22" fmla="*/ 84 w 192"/>
                  <a:gd name="T23" fmla="*/ 40 h 166"/>
                  <a:gd name="T24" fmla="*/ 90 w 192"/>
                  <a:gd name="T25" fmla="*/ 46 h 166"/>
                  <a:gd name="T26" fmla="*/ 88 w 192"/>
                  <a:gd name="T27" fmla="*/ 55 h 166"/>
                  <a:gd name="T28" fmla="*/ 69 w 192"/>
                  <a:gd name="T29" fmla="*/ 64 h 166"/>
                  <a:gd name="T30" fmla="*/ 62 w 192"/>
                  <a:gd name="T31" fmla="*/ 65 h 166"/>
                  <a:gd name="T32" fmla="*/ 55 w 192"/>
                  <a:gd name="T33" fmla="*/ 63 h 166"/>
                  <a:gd name="T34" fmla="*/ 47 w 192"/>
                  <a:gd name="T35" fmla="*/ 71 h 166"/>
                  <a:gd name="T36" fmla="*/ 39 w 192"/>
                  <a:gd name="T37" fmla="*/ 74 h 166"/>
                  <a:gd name="T38" fmla="*/ 8 w 192"/>
                  <a:gd name="T39" fmla="*/ 74 h 166"/>
                  <a:gd name="T40" fmla="*/ 4 w 192"/>
                  <a:gd name="T41" fmla="*/ 96 h 166"/>
                  <a:gd name="T42" fmla="*/ 11 w 192"/>
                  <a:gd name="T43" fmla="*/ 100 h 166"/>
                  <a:gd name="T44" fmla="*/ 15 w 192"/>
                  <a:gd name="T45" fmla="*/ 95 h 166"/>
                  <a:gd name="T46" fmla="*/ 28 w 192"/>
                  <a:gd name="T47" fmla="*/ 96 h 166"/>
                  <a:gd name="T48" fmla="*/ 31 w 192"/>
                  <a:gd name="T49" fmla="*/ 118 h 166"/>
                  <a:gd name="T50" fmla="*/ 26 w 192"/>
                  <a:gd name="T51" fmla="*/ 130 h 166"/>
                  <a:gd name="T52" fmla="*/ 38 w 192"/>
                  <a:gd name="T53" fmla="*/ 148 h 166"/>
                  <a:gd name="T54" fmla="*/ 33 w 192"/>
                  <a:gd name="T55" fmla="*/ 166 h 166"/>
                  <a:gd name="T56" fmla="*/ 46 w 192"/>
                  <a:gd name="T57" fmla="*/ 159 h 166"/>
                  <a:gd name="T58" fmla="*/ 55 w 192"/>
                  <a:gd name="T59" fmla="*/ 160 h 166"/>
                  <a:gd name="T60" fmla="*/ 84 w 192"/>
                  <a:gd name="T61" fmla="*/ 160 h 166"/>
                  <a:gd name="T62" fmla="*/ 98 w 192"/>
                  <a:gd name="T63" fmla="*/ 150 h 166"/>
                  <a:gd name="T64" fmla="*/ 114 w 192"/>
                  <a:gd name="T65" fmla="*/ 137 h 166"/>
                  <a:gd name="T66" fmla="*/ 124 w 192"/>
                  <a:gd name="T67" fmla="*/ 141 h 166"/>
                  <a:gd name="T68" fmla="*/ 137 w 192"/>
                  <a:gd name="T69" fmla="*/ 146 h 166"/>
                  <a:gd name="T70" fmla="*/ 146 w 192"/>
                  <a:gd name="T71" fmla="*/ 149 h 166"/>
                  <a:gd name="T72" fmla="*/ 148 w 192"/>
                  <a:gd name="T73" fmla="*/ 144 h 166"/>
                  <a:gd name="T74" fmla="*/ 151 w 192"/>
                  <a:gd name="T75" fmla="*/ 142 h 166"/>
                  <a:gd name="T76" fmla="*/ 157 w 192"/>
                  <a:gd name="T77" fmla="*/ 138 h 166"/>
                  <a:gd name="T78" fmla="*/ 173 w 192"/>
                  <a:gd name="T79" fmla="*/ 126 h 166"/>
                  <a:gd name="T80" fmla="*/ 176 w 192"/>
                  <a:gd name="T81" fmla="*/ 124 h 166"/>
                  <a:gd name="T82" fmla="*/ 183 w 192"/>
                  <a:gd name="T83" fmla="*/ 122 h 166"/>
                  <a:gd name="T84" fmla="*/ 190 w 192"/>
                  <a:gd name="T85" fmla="*/ 118 h 166"/>
                  <a:gd name="T86" fmla="*/ 186 w 192"/>
                  <a:gd name="T87" fmla="*/ 103 h 166"/>
                  <a:gd name="T88" fmla="*/ 188 w 192"/>
                  <a:gd name="T89" fmla="*/ 94 h 166"/>
                  <a:gd name="T90" fmla="*/ 174 w 192"/>
                  <a:gd name="T91" fmla="*/ 83 h 166"/>
                  <a:gd name="T92" fmla="*/ 186 w 192"/>
                  <a:gd name="T93" fmla="*/ 34 h 166"/>
                  <a:gd name="T94" fmla="*/ 178 w 192"/>
                  <a:gd name="T95" fmla="*/ 38 h 166"/>
                  <a:gd name="T96" fmla="*/ 168 w 192"/>
                  <a:gd name="T97" fmla="*/ 38 h 166"/>
                  <a:gd name="T98" fmla="*/ 167 w 192"/>
                  <a:gd name="T99" fmla="*/ 34 h 166"/>
                  <a:gd name="T100" fmla="*/ 166 w 192"/>
                  <a:gd name="T101" fmla="*/ 32 h 166"/>
                  <a:gd name="T102" fmla="*/ 156 w 192"/>
                  <a:gd name="T103" fmla="*/ 2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2" h="166">
                    <a:moveTo>
                      <a:pt x="150" y="3"/>
                    </a:moveTo>
                    <a:cubicBezTo>
                      <a:pt x="148" y="2"/>
                      <a:pt x="148" y="2"/>
                      <a:pt x="148" y="2"/>
                    </a:cubicBezTo>
                    <a:cubicBezTo>
                      <a:pt x="144" y="4"/>
                      <a:pt x="144" y="4"/>
                      <a:pt x="144" y="4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1" y="11"/>
                      <a:pt x="139" y="13"/>
                      <a:pt x="136" y="13"/>
                    </a:cubicBezTo>
                    <a:cubicBezTo>
                      <a:pt x="135" y="13"/>
                      <a:pt x="133" y="12"/>
                      <a:pt x="132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0" y="6"/>
                      <a:pt x="130" y="6"/>
                      <a:pt x="130" y="6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4" y="10"/>
                      <a:pt x="124" y="10"/>
                      <a:pt x="124" y="10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1" y="60"/>
                      <a:pt x="81" y="60"/>
                      <a:pt x="81" y="60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5" y="95"/>
                      <a:pt x="15" y="95"/>
                      <a:pt x="15" y="95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6" y="130"/>
                      <a:pt x="26" y="130"/>
                      <a:pt x="26" y="130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34" y="160"/>
                      <a:pt x="34" y="160"/>
                      <a:pt x="34" y="160"/>
                    </a:cubicBezTo>
                    <a:cubicBezTo>
                      <a:pt x="33" y="166"/>
                      <a:pt x="33" y="166"/>
                      <a:pt x="33" y="166"/>
                    </a:cubicBezTo>
                    <a:cubicBezTo>
                      <a:pt x="34" y="165"/>
                      <a:pt x="34" y="165"/>
                      <a:pt x="34" y="165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54" y="160"/>
                      <a:pt x="54" y="160"/>
                      <a:pt x="54" y="160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91" y="156"/>
                      <a:pt x="91" y="156"/>
                      <a:pt x="91" y="156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8" y="145"/>
                      <a:pt x="108" y="145"/>
                      <a:pt x="108" y="145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4" y="140"/>
                      <a:pt x="124" y="140"/>
                      <a:pt x="124" y="140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6" y="144"/>
                      <a:pt x="127" y="146"/>
                      <a:pt x="128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4" y="146"/>
                      <a:pt x="134" y="146"/>
                      <a:pt x="134" y="146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8" y="146"/>
                      <a:pt x="138" y="146"/>
                      <a:pt x="138" y="146"/>
                    </a:cubicBezTo>
                    <a:cubicBezTo>
                      <a:pt x="138" y="147"/>
                      <a:pt x="138" y="147"/>
                      <a:pt x="138" y="147"/>
                    </a:cubicBezTo>
                    <a:cubicBezTo>
                      <a:pt x="144" y="149"/>
                      <a:pt x="144" y="149"/>
                      <a:pt x="144" y="149"/>
                    </a:cubicBez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7" y="148"/>
                      <a:pt x="147" y="148"/>
                      <a:pt x="147" y="148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61" y="136"/>
                      <a:pt x="162" y="133"/>
                      <a:pt x="165" y="131"/>
                    </a:cubicBezTo>
                    <a:cubicBezTo>
                      <a:pt x="168" y="129"/>
                      <a:pt x="170" y="128"/>
                      <a:pt x="171" y="128"/>
                    </a:cubicBez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6"/>
                      <a:pt x="174" y="126"/>
                      <a:pt x="174" y="126"/>
                    </a:cubicBezTo>
                    <a:cubicBezTo>
                      <a:pt x="174" y="126"/>
                      <a:pt x="174" y="126"/>
                      <a:pt x="174" y="126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7" y="123"/>
                      <a:pt x="177" y="123"/>
                      <a:pt x="177" y="123"/>
                    </a:cubicBezTo>
                    <a:cubicBezTo>
                      <a:pt x="183" y="122"/>
                      <a:pt x="183" y="122"/>
                      <a:pt x="183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191" y="114"/>
                      <a:pt x="191" y="114"/>
                      <a:pt x="191" y="114"/>
                    </a:cubicBezTo>
                    <a:cubicBezTo>
                      <a:pt x="188" y="111"/>
                      <a:pt x="187" y="108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8" y="94"/>
                      <a:pt x="188" y="94"/>
                      <a:pt x="188" y="94"/>
                    </a:cubicBezTo>
                    <a:cubicBezTo>
                      <a:pt x="188" y="91"/>
                      <a:pt x="188" y="89"/>
                      <a:pt x="190" y="87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89" y="79"/>
                      <a:pt x="188" y="78"/>
                      <a:pt x="186" y="78"/>
                    </a:cubicBezTo>
                    <a:cubicBezTo>
                      <a:pt x="174" y="83"/>
                      <a:pt x="174" y="83"/>
                      <a:pt x="174" y="83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5" y="68"/>
                      <a:pt x="179" y="64"/>
                      <a:pt x="186" y="60"/>
                    </a:cubicBezTo>
                    <a:cubicBezTo>
                      <a:pt x="183" y="46"/>
                      <a:pt x="183" y="46"/>
                      <a:pt x="183" y="46"/>
                    </a:cubicBezTo>
                    <a:cubicBezTo>
                      <a:pt x="182" y="41"/>
                      <a:pt x="183" y="37"/>
                      <a:pt x="186" y="34"/>
                    </a:cubicBezTo>
                    <a:cubicBezTo>
                      <a:pt x="186" y="32"/>
                      <a:pt x="186" y="32"/>
                      <a:pt x="186" y="32"/>
                    </a:cubicBezTo>
                    <a:cubicBezTo>
                      <a:pt x="182" y="32"/>
                      <a:pt x="182" y="32"/>
                      <a:pt x="182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7" y="40"/>
                      <a:pt x="175" y="41"/>
                      <a:pt x="174" y="41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7"/>
                      <a:pt x="168" y="37"/>
                      <a:pt x="168" y="37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58" y="32"/>
                      <a:pt x="158" y="32"/>
                      <a:pt x="158" y="32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0"/>
                      <a:pt x="156" y="20"/>
                      <a:pt x="156" y="20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52" y="6"/>
                      <a:pt x="152" y="6"/>
                    </a:cubicBezTo>
                    <a:lnTo>
                      <a:pt x="15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5"/>
              <p:cNvSpPr/>
              <p:nvPr/>
            </p:nvSpPr>
            <p:spPr bwMode="auto">
              <a:xfrm rot="175386">
                <a:off x="5325932" y="5056393"/>
                <a:ext cx="759001" cy="578009"/>
              </a:xfrm>
              <a:custGeom>
                <a:avLst/>
                <a:gdLst>
                  <a:gd name="T0" fmla="*/ 202 w 251"/>
                  <a:gd name="T1" fmla="*/ 6 h 191"/>
                  <a:gd name="T2" fmla="*/ 188 w 251"/>
                  <a:gd name="T3" fmla="*/ 18 h 191"/>
                  <a:gd name="T4" fmla="*/ 172 w 251"/>
                  <a:gd name="T5" fmla="*/ 22 h 191"/>
                  <a:gd name="T6" fmla="*/ 161 w 251"/>
                  <a:gd name="T7" fmla="*/ 21 h 191"/>
                  <a:gd name="T8" fmla="*/ 161 w 251"/>
                  <a:gd name="T9" fmla="*/ 21 h 191"/>
                  <a:gd name="T10" fmla="*/ 147 w 251"/>
                  <a:gd name="T11" fmla="*/ 26 h 191"/>
                  <a:gd name="T12" fmla="*/ 137 w 251"/>
                  <a:gd name="T13" fmla="*/ 32 h 191"/>
                  <a:gd name="T14" fmla="*/ 127 w 251"/>
                  <a:gd name="T15" fmla="*/ 40 h 191"/>
                  <a:gd name="T16" fmla="*/ 120 w 251"/>
                  <a:gd name="T17" fmla="*/ 47 h 191"/>
                  <a:gd name="T18" fmla="*/ 118 w 251"/>
                  <a:gd name="T19" fmla="*/ 51 h 191"/>
                  <a:gd name="T20" fmla="*/ 103 w 251"/>
                  <a:gd name="T21" fmla="*/ 48 h 191"/>
                  <a:gd name="T22" fmla="*/ 85 w 251"/>
                  <a:gd name="T23" fmla="*/ 40 h 191"/>
                  <a:gd name="T24" fmla="*/ 80 w 251"/>
                  <a:gd name="T25" fmla="*/ 46 h 191"/>
                  <a:gd name="T26" fmla="*/ 74 w 251"/>
                  <a:gd name="T27" fmla="*/ 51 h 191"/>
                  <a:gd name="T28" fmla="*/ 63 w 251"/>
                  <a:gd name="T29" fmla="*/ 58 h 191"/>
                  <a:gd name="T30" fmla="*/ 51 w 251"/>
                  <a:gd name="T31" fmla="*/ 67 h 191"/>
                  <a:gd name="T32" fmla="*/ 23 w 251"/>
                  <a:gd name="T33" fmla="*/ 62 h 191"/>
                  <a:gd name="T34" fmla="*/ 9 w 251"/>
                  <a:gd name="T35" fmla="*/ 65 h 191"/>
                  <a:gd name="T36" fmla="*/ 1 w 251"/>
                  <a:gd name="T37" fmla="*/ 69 h 191"/>
                  <a:gd name="T38" fmla="*/ 2 w 251"/>
                  <a:gd name="T39" fmla="*/ 79 h 191"/>
                  <a:gd name="T40" fmla="*/ 21 w 251"/>
                  <a:gd name="T41" fmla="*/ 79 h 191"/>
                  <a:gd name="T42" fmla="*/ 23 w 251"/>
                  <a:gd name="T43" fmla="*/ 94 h 191"/>
                  <a:gd name="T44" fmla="*/ 38 w 251"/>
                  <a:gd name="T45" fmla="*/ 92 h 191"/>
                  <a:gd name="T46" fmla="*/ 50 w 251"/>
                  <a:gd name="T47" fmla="*/ 89 h 191"/>
                  <a:gd name="T48" fmla="*/ 53 w 251"/>
                  <a:gd name="T49" fmla="*/ 108 h 191"/>
                  <a:gd name="T50" fmla="*/ 46 w 251"/>
                  <a:gd name="T51" fmla="*/ 116 h 191"/>
                  <a:gd name="T52" fmla="*/ 35 w 251"/>
                  <a:gd name="T53" fmla="*/ 124 h 191"/>
                  <a:gd name="T54" fmla="*/ 53 w 251"/>
                  <a:gd name="T55" fmla="*/ 128 h 191"/>
                  <a:gd name="T56" fmla="*/ 61 w 251"/>
                  <a:gd name="T57" fmla="*/ 133 h 191"/>
                  <a:gd name="T58" fmla="*/ 77 w 251"/>
                  <a:gd name="T59" fmla="*/ 142 h 191"/>
                  <a:gd name="T60" fmla="*/ 70 w 251"/>
                  <a:gd name="T61" fmla="*/ 150 h 191"/>
                  <a:gd name="T62" fmla="*/ 97 w 251"/>
                  <a:gd name="T63" fmla="*/ 178 h 191"/>
                  <a:gd name="T64" fmla="*/ 107 w 251"/>
                  <a:gd name="T65" fmla="*/ 174 h 191"/>
                  <a:gd name="T66" fmla="*/ 123 w 251"/>
                  <a:gd name="T67" fmla="*/ 184 h 191"/>
                  <a:gd name="T68" fmla="*/ 127 w 251"/>
                  <a:gd name="T69" fmla="*/ 179 h 191"/>
                  <a:gd name="T70" fmla="*/ 135 w 251"/>
                  <a:gd name="T71" fmla="*/ 180 h 191"/>
                  <a:gd name="T72" fmla="*/ 155 w 251"/>
                  <a:gd name="T73" fmla="*/ 185 h 191"/>
                  <a:gd name="T74" fmla="*/ 157 w 251"/>
                  <a:gd name="T75" fmla="*/ 186 h 191"/>
                  <a:gd name="T76" fmla="*/ 173 w 251"/>
                  <a:gd name="T77" fmla="*/ 173 h 191"/>
                  <a:gd name="T78" fmla="*/ 179 w 251"/>
                  <a:gd name="T79" fmla="*/ 178 h 191"/>
                  <a:gd name="T80" fmla="*/ 183 w 251"/>
                  <a:gd name="T81" fmla="*/ 170 h 191"/>
                  <a:gd name="T82" fmla="*/ 198 w 251"/>
                  <a:gd name="T83" fmla="*/ 152 h 191"/>
                  <a:gd name="T84" fmla="*/ 207 w 251"/>
                  <a:gd name="T85" fmla="*/ 154 h 191"/>
                  <a:gd name="T86" fmla="*/ 205 w 251"/>
                  <a:gd name="T87" fmla="*/ 143 h 191"/>
                  <a:gd name="T88" fmla="*/ 207 w 251"/>
                  <a:gd name="T89" fmla="*/ 137 h 191"/>
                  <a:gd name="T90" fmla="*/ 229 w 251"/>
                  <a:gd name="T91" fmla="*/ 126 h 191"/>
                  <a:gd name="T92" fmla="*/ 228 w 251"/>
                  <a:gd name="T93" fmla="*/ 114 h 191"/>
                  <a:gd name="T94" fmla="*/ 233 w 251"/>
                  <a:gd name="T95" fmla="*/ 105 h 191"/>
                  <a:gd name="T96" fmla="*/ 239 w 251"/>
                  <a:gd name="T97" fmla="*/ 90 h 191"/>
                  <a:gd name="T98" fmla="*/ 248 w 251"/>
                  <a:gd name="T99" fmla="*/ 78 h 191"/>
                  <a:gd name="T100" fmla="*/ 248 w 251"/>
                  <a:gd name="T101" fmla="*/ 67 h 191"/>
                  <a:gd name="T102" fmla="*/ 248 w 251"/>
                  <a:gd name="T103" fmla="*/ 60 h 191"/>
                  <a:gd name="T104" fmla="*/ 227 w 251"/>
                  <a:gd name="T105" fmla="*/ 61 h 191"/>
                  <a:gd name="T106" fmla="*/ 221 w 251"/>
                  <a:gd name="T107" fmla="*/ 51 h 191"/>
                  <a:gd name="T108" fmla="*/ 211 w 251"/>
                  <a:gd name="T109" fmla="*/ 50 h 191"/>
                  <a:gd name="T110" fmla="*/ 222 w 251"/>
                  <a:gd name="T111" fmla="*/ 29 h 191"/>
                  <a:gd name="T112" fmla="*/ 221 w 251"/>
                  <a:gd name="T113" fmla="*/ 14 h 191"/>
                  <a:gd name="T114" fmla="*/ 217 w 251"/>
                  <a:gd name="T115" fmla="*/ 0 h 191"/>
                  <a:gd name="T116" fmla="*/ 208 w 251"/>
                  <a:gd name="T117" fmla="*/ 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191">
                    <a:moveTo>
                      <a:pt x="201" y="4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5" y="16"/>
                      <a:pt x="192" y="18"/>
                      <a:pt x="189" y="18"/>
                    </a:cubicBezTo>
                    <a:cubicBezTo>
                      <a:pt x="188" y="18"/>
                      <a:pt x="188" y="18"/>
                      <a:pt x="188" y="18"/>
                    </a:cubicBezTo>
                    <a:cubicBezTo>
                      <a:pt x="184" y="15"/>
                      <a:pt x="184" y="15"/>
                      <a:pt x="184" y="1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70" y="22"/>
                      <a:pt x="167" y="20"/>
                      <a:pt x="164" y="16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58" y="24"/>
                      <a:pt x="158" y="24"/>
                      <a:pt x="158" y="24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30"/>
                      <a:pt x="139" y="30"/>
                      <a:pt x="139" y="30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5" y="34"/>
                      <a:pt x="134" y="36"/>
                      <a:pt x="135" y="37"/>
                    </a:cubicBezTo>
                    <a:cubicBezTo>
                      <a:pt x="138" y="41"/>
                      <a:pt x="138" y="41"/>
                      <a:pt x="138" y="41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1" y="45"/>
                      <a:pt x="121" y="45"/>
                      <a:pt x="121" y="45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18" y="51"/>
                      <a:pt x="118" y="51"/>
                      <a:pt x="118" y="51"/>
                    </a:cubicBezTo>
                    <a:cubicBezTo>
                      <a:pt x="118" y="51"/>
                      <a:pt x="118" y="51"/>
                      <a:pt x="118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5" y="49"/>
                      <a:pt x="92" y="46"/>
                      <a:pt x="89" y="42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69" y="52"/>
                      <a:pt x="69" y="52"/>
                      <a:pt x="69" y="5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3" y="67"/>
                      <a:pt x="2" y="68"/>
                      <a:pt x="1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3" y="76"/>
                      <a:pt x="16" y="77"/>
                      <a:pt x="20" y="7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41" y="90"/>
                      <a:pt x="44" y="89"/>
                      <a:pt x="47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17"/>
                      <a:pt x="46" y="117"/>
                      <a:pt x="46" y="117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0" y="150"/>
                      <a:pt x="70" y="150"/>
                      <a:pt x="70" y="150"/>
                    </a:cubicBezTo>
                    <a:cubicBezTo>
                      <a:pt x="69" y="158"/>
                      <a:pt x="71" y="164"/>
                      <a:pt x="75" y="165"/>
                    </a:cubicBezTo>
                    <a:cubicBezTo>
                      <a:pt x="87" y="172"/>
                      <a:pt x="87" y="172"/>
                      <a:pt x="87" y="172"/>
                    </a:cubicBezTo>
                    <a:cubicBezTo>
                      <a:pt x="97" y="178"/>
                      <a:pt x="97" y="178"/>
                      <a:pt x="97" y="178"/>
                    </a:cubicBezTo>
                    <a:cubicBezTo>
                      <a:pt x="106" y="174"/>
                      <a:pt x="106" y="174"/>
                      <a:pt x="106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8" y="174"/>
                      <a:pt x="108" y="174"/>
                      <a:pt x="108" y="174"/>
                    </a:cubicBezTo>
                    <a:cubicBezTo>
                      <a:pt x="121" y="184"/>
                      <a:pt x="121" y="184"/>
                      <a:pt x="121" y="184"/>
                    </a:cubicBezTo>
                    <a:cubicBezTo>
                      <a:pt x="123" y="184"/>
                      <a:pt x="123" y="184"/>
                      <a:pt x="123" y="184"/>
                    </a:cubicBezTo>
                    <a:cubicBezTo>
                      <a:pt x="126" y="180"/>
                      <a:pt x="126" y="180"/>
                      <a:pt x="126" y="180"/>
                    </a:cubicBezTo>
                    <a:cubicBezTo>
                      <a:pt x="127" y="180"/>
                      <a:pt x="127" y="180"/>
                      <a:pt x="127" y="180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28" y="179"/>
                      <a:pt x="128" y="179"/>
                      <a:pt x="128" y="179"/>
                    </a:cubicBezTo>
                    <a:cubicBezTo>
                      <a:pt x="135" y="180"/>
                      <a:pt x="135" y="180"/>
                      <a:pt x="135" y="180"/>
                    </a:cubicBezTo>
                    <a:cubicBezTo>
                      <a:pt x="137" y="167"/>
                      <a:pt x="137" y="167"/>
                      <a:pt x="137" y="167"/>
                    </a:cubicBezTo>
                    <a:cubicBezTo>
                      <a:pt x="147" y="184"/>
                      <a:pt x="147" y="184"/>
                      <a:pt x="147" y="184"/>
                    </a:cubicBezTo>
                    <a:cubicBezTo>
                      <a:pt x="155" y="185"/>
                      <a:pt x="155" y="185"/>
                      <a:pt x="155" y="185"/>
                    </a:cubicBezTo>
                    <a:cubicBezTo>
                      <a:pt x="156" y="185"/>
                      <a:pt x="156" y="185"/>
                      <a:pt x="156" y="185"/>
                    </a:cubicBezTo>
                    <a:cubicBezTo>
                      <a:pt x="157" y="185"/>
                      <a:pt x="157" y="185"/>
                      <a:pt x="157" y="185"/>
                    </a:cubicBezTo>
                    <a:cubicBezTo>
                      <a:pt x="157" y="186"/>
                      <a:pt x="157" y="186"/>
                      <a:pt x="157" y="186"/>
                    </a:cubicBezTo>
                    <a:cubicBezTo>
                      <a:pt x="157" y="191"/>
                      <a:pt x="157" y="191"/>
                      <a:pt x="157" y="191"/>
                    </a:cubicBezTo>
                    <a:cubicBezTo>
                      <a:pt x="160" y="190"/>
                      <a:pt x="160" y="190"/>
                      <a:pt x="160" y="190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9" y="181"/>
                      <a:pt x="179" y="181"/>
                      <a:pt x="179" y="181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83" y="170"/>
                      <a:pt x="183" y="170"/>
                      <a:pt x="183" y="170"/>
                    </a:cubicBezTo>
                    <a:cubicBezTo>
                      <a:pt x="186" y="164"/>
                      <a:pt x="186" y="164"/>
                      <a:pt x="186" y="164"/>
                    </a:cubicBezTo>
                    <a:cubicBezTo>
                      <a:pt x="196" y="164"/>
                      <a:pt x="196" y="164"/>
                      <a:pt x="196" y="164"/>
                    </a:cubicBezTo>
                    <a:cubicBezTo>
                      <a:pt x="198" y="152"/>
                      <a:pt x="198" y="152"/>
                      <a:pt x="198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200" y="153"/>
                      <a:pt x="200" y="153"/>
                      <a:pt x="200" y="153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5" y="144"/>
                      <a:pt x="205" y="144"/>
                      <a:pt x="205" y="144"/>
                    </a:cubicBezTo>
                    <a:cubicBezTo>
                      <a:pt x="205" y="143"/>
                      <a:pt x="205" y="143"/>
                      <a:pt x="205" y="143"/>
                    </a:cubicBezTo>
                    <a:cubicBezTo>
                      <a:pt x="207" y="138"/>
                      <a:pt x="207" y="138"/>
                      <a:pt x="207" y="138"/>
                    </a:cubicBezTo>
                    <a:cubicBezTo>
                      <a:pt x="207" y="138"/>
                      <a:pt x="207" y="138"/>
                      <a:pt x="207" y="138"/>
                    </a:cubicBezTo>
                    <a:cubicBezTo>
                      <a:pt x="207" y="137"/>
                      <a:pt x="207" y="137"/>
                      <a:pt x="207" y="137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8" y="114"/>
                      <a:pt x="228" y="114"/>
                      <a:pt x="228" y="114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45" y="84"/>
                      <a:pt x="245" y="84"/>
                      <a:pt x="245" y="84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51" y="73"/>
                      <a:pt x="251" y="73"/>
                      <a:pt x="251" y="73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48" y="60"/>
                      <a:pt x="248" y="60"/>
                      <a:pt x="248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39" y="63"/>
                      <a:pt x="239" y="63"/>
                      <a:pt x="239" y="63"/>
                    </a:cubicBezTo>
                    <a:cubicBezTo>
                      <a:pt x="236" y="65"/>
                      <a:pt x="232" y="64"/>
                      <a:pt x="227" y="61"/>
                    </a:cubicBezTo>
                    <a:cubicBezTo>
                      <a:pt x="225" y="59"/>
                      <a:pt x="225" y="55"/>
                      <a:pt x="226" y="49"/>
                    </a:cubicBezTo>
                    <a:cubicBezTo>
                      <a:pt x="223" y="49"/>
                      <a:pt x="223" y="49"/>
                      <a:pt x="223" y="49"/>
                    </a:cubicBezTo>
                    <a:cubicBezTo>
                      <a:pt x="221" y="51"/>
                      <a:pt x="221" y="51"/>
                      <a:pt x="221" y="51"/>
                    </a:cubicBezTo>
                    <a:cubicBezTo>
                      <a:pt x="217" y="55"/>
                      <a:pt x="215" y="57"/>
                      <a:pt x="214" y="57"/>
                    </a:cubicBezTo>
                    <a:cubicBezTo>
                      <a:pt x="213" y="57"/>
                      <a:pt x="213" y="57"/>
                      <a:pt x="212" y="57"/>
                    </a:cubicBezTo>
                    <a:cubicBezTo>
                      <a:pt x="211" y="56"/>
                      <a:pt x="211" y="54"/>
                      <a:pt x="211" y="50"/>
                    </a:cubicBezTo>
                    <a:cubicBezTo>
                      <a:pt x="211" y="47"/>
                      <a:pt x="211" y="44"/>
                      <a:pt x="212" y="44"/>
                    </a:cubicBezTo>
                    <a:cubicBezTo>
                      <a:pt x="213" y="42"/>
                      <a:pt x="213" y="42"/>
                      <a:pt x="214" y="43"/>
                    </a:cubicBezTo>
                    <a:cubicBezTo>
                      <a:pt x="222" y="29"/>
                      <a:pt x="222" y="29"/>
                      <a:pt x="222" y="29"/>
                    </a:cubicBezTo>
                    <a:cubicBezTo>
                      <a:pt x="224" y="24"/>
                      <a:pt x="224" y="24"/>
                      <a:pt x="224" y="24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1" y="14"/>
                      <a:pt x="221" y="14"/>
                      <a:pt x="221" y="14"/>
                    </a:cubicBezTo>
                    <a:cubicBezTo>
                      <a:pt x="219" y="13"/>
                      <a:pt x="219" y="10"/>
                      <a:pt x="220" y="6"/>
                    </a:cubicBezTo>
                    <a:cubicBezTo>
                      <a:pt x="220" y="4"/>
                      <a:pt x="220" y="4"/>
                      <a:pt x="220" y="4"/>
                    </a:cubicBezTo>
                    <a:cubicBezTo>
                      <a:pt x="220" y="2"/>
                      <a:pt x="219" y="1"/>
                      <a:pt x="217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16" y="1"/>
                      <a:pt x="216" y="1"/>
                      <a:pt x="216" y="1"/>
                    </a:cubicBezTo>
                    <a:cubicBezTo>
                      <a:pt x="215" y="4"/>
                      <a:pt x="212" y="6"/>
                      <a:pt x="208" y="4"/>
                    </a:cubicBezTo>
                    <a:cubicBezTo>
                      <a:pt x="206" y="4"/>
                      <a:pt x="203" y="4"/>
                      <a:pt x="20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16"/>
              <p:cNvSpPr/>
              <p:nvPr/>
            </p:nvSpPr>
            <p:spPr bwMode="auto">
              <a:xfrm rot="175386">
                <a:off x="5468018" y="4418886"/>
                <a:ext cx="428683" cy="435937"/>
              </a:xfrm>
              <a:custGeom>
                <a:avLst/>
                <a:gdLst>
                  <a:gd name="T0" fmla="*/ 134 w 142"/>
                  <a:gd name="T1" fmla="*/ 16 h 144"/>
                  <a:gd name="T2" fmla="*/ 129 w 142"/>
                  <a:gd name="T3" fmla="*/ 14 h 144"/>
                  <a:gd name="T4" fmla="*/ 125 w 142"/>
                  <a:gd name="T5" fmla="*/ 12 h 144"/>
                  <a:gd name="T6" fmla="*/ 117 w 142"/>
                  <a:gd name="T7" fmla="*/ 14 h 144"/>
                  <a:gd name="T8" fmla="*/ 111 w 142"/>
                  <a:gd name="T9" fmla="*/ 11 h 144"/>
                  <a:gd name="T10" fmla="*/ 110 w 142"/>
                  <a:gd name="T11" fmla="*/ 10 h 144"/>
                  <a:gd name="T12" fmla="*/ 102 w 142"/>
                  <a:gd name="T13" fmla="*/ 2 h 144"/>
                  <a:gd name="T14" fmla="*/ 88 w 142"/>
                  <a:gd name="T15" fmla="*/ 8 h 144"/>
                  <a:gd name="T16" fmla="*/ 86 w 142"/>
                  <a:gd name="T17" fmla="*/ 20 h 144"/>
                  <a:gd name="T18" fmla="*/ 81 w 142"/>
                  <a:gd name="T19" fmla="*/ 30 h 144"/>
                  <a:gd name="T20" fmla="*/ 72 w 142"/>
                  <a:gd name="T21" fmla="*/ 43 h 144"/>
                  <a:gd name="T22" fmla="*/ 58 w 142"/>
                  <a:gd name="T23" fmla="*/ 59 h 144"/>
                  <a:gd name="T24" fmla="*/ 44 w 142"/>
                  <a:gd name="T25" fmla="*/ 72 h 144"/>
                  <a:gd name="T26" fmla="*/ 36 w 142"/>
                  <a:gd name="T27" fmla="*/ 82 h 144"/>
                  <a:gd name="T28" fmla="*/ 0 w 142"/>
                  <a:gd name="T29" fmla="*/ 84 h 144"/>
                  <a:gd name="T30" fmla="*/ 10 w 142"/>
                  <a:gd name="T31" fmla="*/ 113 h 144"/>
                  <a:gd name="T32" fmla="*/ 16 w 142"/>
                  <a:gd name="T33" fmla="*/ 117 h 144"/>
                  <a:gd name="T34" fmla="*/ 21 w 142"/>
                  <a:gd name="T35" fmla="*/ 131 h 144"/>
                  <a:gd name="T36" fmla="*/ 22 w 142"/>
                  <a:gd name="T37" fmla="*/ 134 h 144"/>
                  <a:gd name="T38" fmla="*/ 31 w 142"/>
                  <a:gd name="T39" fmla="*/ 131 h 144"/>
                  <a:gd name="T40" fmla="*/ 35 w 142"/>
                  <a:gd name="T41" fmla="*/ 133 h 144"/>
                  <a:gd name="T42" fmla="*/ 38 w 142"/>
                  <a:gd name="T43" fmla="*/ 123 h 144"/>
                  <a:gd name="T44" fmla="*/ 55 w 142"/>
                  <a:gd name="T45" fmla="*/ 116 h 144"/>
                  <a:gd name="T46" fmla="*/ 56 w 142"/>
                  <a:gd name="T47" fmla="*/ 106 h 144"/>
                  <a:gd name="T48" fmla="*/ 60 w 142"/>
                  <a:gd name="T49" fmla="*/ 103 h 144"/>
                  <a:gd name="T50" fmla="*/ 61 w 142"/>
                  <a:gd name="T51" fmla="*/ 103 h 144"/>
                  <a:gd name="T52" fmla="*/ 68 w 142"/>
                  <a:gd name="T53" fmla="*/ 110 h 144"/>
                  <a:gd name="T54" fmla="*/ 70 w 142"/>
                  <a:gd name="T55" fmla="*/ 116 h 144"/>
                  <a:gd name="T56" fmla="*/ 76 w 142"/>
                  <a:gd name="T57" fmla="*/ 108 h 144"/>
                  <a:gd name="T58" fmla="*/ 81 w 142"/>
                  <a:gd name="T59" fmla="*/ 106 h 144"/>
                  <a:gd name="T60" fmla="*/ 87 w 142"/>
                  <a:gd name="T61" fmla="*/ 107 h 144"/>
                  <a:gd name="T62" fmla="*/ 90 w 142"/>
                  <a:gd name="T63" fmla="*/ 118 h 144"/>
                  <a:gd name="T64" fmla="*/ 94 w 142"/>
                  <a:gd name="T65" fmla="*/ 127 h 144"/>
                  <a:gd name="T66" fmla="*/ 97 w 142"/>
                  <a:gd name="T67" fmla="*/ 135 h 144"/>
                  <a:gd name="T68" fmla="*/ 104 w 142"/>
                  <a:gd name="T69" fmla="*/ 135 h 144"/>
                  <a:gd name="T70" fmla="*/ 104 w 142"/>
                  <a:gd name="T71" fmla="*/ 136 h 144"/>
                  <a:gd name="T72" fmla="*/ 108 w 142"/>
                  <a:gd name="T73" fmla="*/ 144 h 144"/>
                  <a:gd name="T74" fmla="*/ 110 w 142"/>
                  <a:gd name="T75" fmla="*/ 138 h 144"/>
                  <a:gd name="T76" fmla="*/ 112 w 142"/>
                  <a:gd name="T77" fmla="*/ 137 h 144"/>
                  <a:gd name="T78" fmla="*/ 115 w 142"/>
                  <a:gd name="T79" fmla="*/ 135 h 144"/>
                  <a:gd name="T80" fmla="*/ 118 w 142"/>
                  <a:gd name="T81" fmla="*/ 132 h 144"/>
                  <a:gd name="T82" fmla="*/ 94 w 142"/>
                  <a:gd name="T83" fmla="*/ 84 h 144"/>
                  <a:gd name="T84" fmla="*/ 88 w 142"/>
                  <a:gd name="T85" fmla="*/ 64 h 144"/>
                  <a:gd name="T86" fmla="*/ 87 w 142"/>
                  <a:gd name="T87" fmla="*/ 64 h 144"/>
                  <a:gd name="T88" fmla="*/ 91 w 142"/>
                  <a:gd name="T89" fmla="*/ 52 h 144"/>
                  <a:gd name="T90" fmla="*/ 130 w 142"/>
                  <a:gd name="T91" fmla="*/ 44 h 144"/>
                  <a:gd name="T92" fmla="*/ 140 w 142"/>
                  <a:gd name="T93" fmla="*/ 3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144">
                    <a:moveTo>
                      <a:pt x="142" y="29"/>
                    </a:moveTo>
                    <a:cubicBezTo>
                      <a:pt x="139" y="22"/>
                      <a:pt x="139" y="22"/>
                      <a:pt x="139" y="22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0" y="15"/>
                      <a:pt x="130" y="15"/>
                      <a:pt x="130" y="15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4" y="12"/>
                      <a:pt x="124" y="12"/>
                      <a:pt x="124" y="12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06" y="6"/>
                      <a:pt x="106" y="6"/>
                      <a:pt x="106" y="6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68" y="46"/>
                      <a:pt x="65" y="49"/>
                      <a:pt x="62" y="52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7" y="61"/>
                      <a:pt x="54" y="63"/>
                      <a:pt x="48" y="66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9" y="121"/>
                      <a:pt x="21" y="124"/>
                      <a:pt x="21" y="126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19" y="133"/>
                      <a:pt x="19" y="133"/>
                      <a:pt x="19" y="133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9" y="121"/>
                      <a:pt x="41" y="120"/>
                      <a:pt x="44" y="121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80" y="106"/>
                      <a:pt x="80" y="106"/>
                      <a:pt x="80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87" y="107"/>
                      <a:pt x="87" y="107"/>
                      <a:pt x="87" y="107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90" y="113"/>
                      <a:pt x="90" y="113"/>
                      <a:pt x="90" y="113"/>
                    </a:cubicBezTo>
                    <a:cubicBezTo>
                      <a:pt x="90" y="118"/>
                      <a:pt x="90" y="118"/>
                      <a:pt x="90" y="118"/>
                    </a:cubicBezTo>
                    <a:cubicBezTo>
                      <a:pt x="94" y="126"/>
                      <a:pt x="94" y="126"/>
                      <a:pt x="94" y="126"/>
                    </a:cubicBezTo>
                    <a:cubicBezTo>
                      <a:pt x="94" y="126"/>
                      <a:pt x="94" y="126"/>
                      <a:pt x="94" y="126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4" y="132"/>
                      <a:pt x="94" y="132"/>
                      <a:pt x="94" y="132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3"/>
                      <a:pt x="98" y="133"/>
                      <a:pt x="98" y="133"/>
                    </a:cubicBezTo>
                    <a:cubicBezTo>
                      <a:pt x="99" y="132"/>
                      <a:pt x="99" y="132"/>
                      <a:pt x="99" y="132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08" y="143"/>
                      <a:pt x="108" y="143"/>
                      <a:pt x="108" y="143"/>
                    </a:cubicBezTo>
                    <a:cubicBezTo>
                      <a:pt x="110" y="138"/>
                      <a:pt x="110" y="138"/>
                      <a:pt x="110" y="138"/>
                    </a:cubicBezTo>
                    <a:cubicBezTo>
                      <a:pt x="110" y="138"/>
                      <a:pt x="110" y="138"/>
                      <a:pt x="110" y="138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4" y="135"/>
                      <a:pt x="114" y="135"/>
                      <a:pt x="114" y="135"/>
                    </a:cubicBezTo>
                    <a:cubicBezTo>
                      <a:pt x="115" y="135"/>
                      <a:pt x="115" y="135"/>
                      <a:pt x="115" y="135"/>
                    </a:cubicBezTo>
                    <a:cubicBezTo>
                      <a:pt x="115" y="135"/>
                      <a:pt x="115" y="135"/>
                      <a:pt x="115" y="135"/>
                    </a:cubicBezTo>
                    <a:cubicBezTo>
                      <a:pt x="118" y="135"/>
                      <a:pt x="118" y="135"/>
                      <a:pt x="118" y="135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18" y="132"/>
                      <a:pt x="118" y="132"/>
                      <a:pt x="118" y="132"/>
                    </a:cubicBezTo>
                    <a:cubicBezTo>
                      <a:pt x="116" y="113"/>
                      <a:pt x="116" y="113"/>
                      <a:pt x="116" y="113"/>
                    </a:cubicBezTo>
                    <a:cubicBezTo>
                      <a:pt x="108" y="101"/>
                      <a:pt x="108" y="101"/>
                      <a:pt x="108" y="101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2" y="73"/>
                      <a:pt x="92" y="73"/>
                      <a:pt x="92" y="73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6" y="42"/>
                      <a:pt x="139" y="40"/>
                      <a:pt x="140" y="38"/>
                    </a:cubicBezTo>
                    <a:cubicBezTo>
                      <a:pt x="141" y="36"/>
                      <a:pt x="142" y="33"/>
                      <a:pt x="14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17"/>
              <p:cNvSpPr/>
              <p:nvPr/>
            </p:nvSpPr>
            <p:spPr bwMode="auto">
              <a:xfrm rot="175386">
                <a:off x="5499592" y="3573728"/>
                <a:ext cx="489403" cy="874299"/>
              </a:xfrm>
              <a:custGeom>
                <a:avLst/>
                <a:gdLst>
                  <a:gd name="T0" fmla="*/ 48 w 162"/>
                  <a:gd name="T1" fmla="*/ 90 h 289"/>
                  <a:gd name="T2" fmla="*/ 61 w 162"/>
                  <a:gd name="T3" fmla="*/ 100 h 289"/>
                  <a:gd name="T4" fmla="*/ 70 w 162"/>
                  <a:gd name="T5" fmla="*/ 108 h 289"/>
                  <a:gd name="T6" fmla="*/ 88 w 162"/>
                  <a:gd name="T7" fmla="*/ 114 h 289"/>
                  <a:gd name="T8" fmla="*/ 88 w 162"/>
                  <a:gd name="T9" fmla="*/ 115 h 289"/>
                  <a:gd name="T10" fmla="*/ 93 w 162"/>
                  <a:gd name="T11" fmla="*/ 123 h 289"/>
                  <a:gd name="T12" fmla="*/ 89 w 162"/>
                  <a:gd name="T13" fmla="*/ 136 h 289"/>
                  <a:gd name="T14" fmla="*/ 88 w 162"/>
                  <a:gd name="T15" fmla="*/ 144 h 289"/>
                  <a:gd name="T16" fmla="*/ 84 w 162"/>
                  <a:gd name="T17" fmla="*/ 158 h 289"/>
                  <a:gd name="T18" fmla="*/ 70 w 162"/>
                  <a:gd name="T19" fmla="*/ 156 h 289"/>
                  <a:gd name="T20" fmla="*/ 56 w 162"/>
                  <a:gd name="T21" fmla="*/ 166 h 289"/>
                  <a:gd name="T22" fmla="*/ 58 w 162"/>
                  <a:gd name="T23" fmla="*/ 177 h 289"/>
                  <a:gd name="T24" fmla="*/ 44 w 162"/>
                  <a:gd name="T25" fmla="*/ 174 h 289"/>
                  <a:gd name="T26" fmla="*/ 32 w 162"/>
                  <a:gd name="T27" fmla="*/ 169 h 289"/>
                  <a:gd name="T28" fmla="*/ 20 w 162"/>
                  <a:gd name="T29" fmla="*/ 196 h 289"/>
                  <a:gd name="T30" fmla="*/ 24 w 162"/>
                  <a:gd name="T31" fmla="*/ 204 h 289"/>
                  <a:gd name="T32" fmla="*/ 26 w 162"/>
                  <a:gd name="T33" fmla="*/ 211 h 289"/>
                  <a:gd name="T34" fmla="*/ 27 w 162"/>
                  <a:gd name="T35" fmla="*/ 222 h 289"/>
                  <a:gd name="T36" fmla="*/ 3 w 162"/>
                  <a:gd name="T37" fmla="*/ 227 h 289"/>
                  <a:gd name="T38" fmla="*/ 3 w 162"/>
                  <a:gd name="T39" fmla="*/ 243 h 289"/>
                  <a:gd name="T40" fmla="*/ 6 w 162"/>
                  <a:gd name="T41" fmla="*/ 254 h 289"/>
                  <a:gd name="T42" fmla="*/ 33 w 162"/>
                  <a:gd name="T43" fmla="*/ 252 h 289"/>
                  <a:gd name="T44" fmla="*/ 43 w 162"/>
                  <a:gd name="T45" fmla="*/ 260 h 289"/>
                  <a:gd name="T46" fmla="*/ 51 w 162"/>
                  <a:gd name="T47" fmla="*/ 266 h 289"/>
                  <a:gd name="T48" fmla="*/ 58 w 162"/>
                  <a:gd name="T49" fmla="*/ 260 h 289"/>
                  <a:gd name="T50" fmla="*/ 76 w 162"/>
                  <a:gd name="T51" fmla="*/ 273 h 289"/>
                  <a:gd name="T52" fmla="*/ 98 w 162"/>
                  <a:gd name="T53" fmla="*/ 274 h 289"/>
                  <a:gd name="T54" fmla="*/ 104 w 162"/>
                  <a:gd name="T55" fmla="*/ 278 h 289"/>
                  <a:gd name="T56" fmla="*/ 104 w 162"/>
                  <a:gd name="T57" fmla="*/ 279 h 289"/>
                  <a:gd name="T58" fmla="*/ 113 w 162"/>
                  <a:gd name="T59" fmla="*/ 287 h 289"/>
                  <a:gd name="T60" fmla="*/ 124 w 162"/>
                  <a:gd name="T61" fmla="*/ 280 h 289"/>
                  <a:gd name="T62" fmla="*/ 120 w 162"/>
                  <a:gd name="T63" fmla="*/ 274 h 289"/>
                  <a:gd name="T64" fmla="*/ 124 w 162"/>
                  <a:gd name="T65" fmla="*/ 257 h 289"/>
                  <a:gd name="T66" fmla="*/ 134 w 162"/>
                  <a:gd name="T67" fmla="*/ 256 h 289"/>
                  <a:gd name="T68" fmla="*/ 121 w 162"/>
                  <a:gd name="T69" fmla="*/ 242 h 289"/>
                  <a:gd name="T70" fmla="*/ 117 w 162"/>
                  <a:gd name="T71" fmla="*/ 237 h 289"/>
                  <a:gd name="T72" fmla="*/ 122 w 162"/>
                  <a:gd name="T73" fmla="*/ 231 h 289"/>
                  <a:gd name="T74" fmla="*/ 151 w 162"/>
                  <a:gd name="T75" fmla="*/ 233 h 289"/>
                  <a:gd name="T76" fmla="*/ 162 w 162"/>
                  <a:gd name="T77" fmla="*/ 231 h 289"/>
                  <a:gd name="T78" fmla="*/ 145 w 162"/>
                  <a:gd name="T79" fmla="*/ 187 h 289"/>
                  <a:gd name="T80" fmla="*/ 137 w 162"/>
                  <a:gd name="T81" fmla="*/ 184 h 289"/>
                  <a:gd name="T82" fmla="*/ 136 w 162"/>
                  <a:gd name="T83" fmla="*/ 172 h 289"/>
                  <a:gd name="T84" fmla="*/ 138 w 162"/>
                  <a:gd name="T85" fmla="*/ 95 h 289"/>
                  <a:gd name="T86" fmla="*/ 140 w 162"/>
                  <a:gd name="T87" fmla="*/ 80 h 289"/>
                  <a:gd name="T88" fmla="*/ 148 w 162"/>
                  <a:gd name="T89" fmla="*/ 68 h 289"/>
                  <a:gd name="T90" fmla="*/ 139 w 162"/>
                  <a:gd name="T91" fmla="*/ 55 h 289"/>
                  <a:gd name="T92" fmla="*/ 138 w 162"/>
                  <a:gd name="T93" fmla="*/ 44 h 289"/>
                  <a:gd name="T94" fmla="*/ 138 w 162"/>
                  <a:gd name="T95" fmla="*/ 43 h 289"/>
                  <a:gd name="T96" fmla="*/ 146 w 162"/>
                  <a:gd name="T97" fmla="*/ 18 h 289"/>
                  <a:gd name="T98" fmla="*/ 150 w 162"/>
                  <a:gd name="T99" fmla="*/ 10 h 289"/>
                  <a:gd name="T100" fmla="*/ 156 w 162"/>
                  <a:gd name="T101" fmla="*/ 6 h 289"/>
                  <a:gd name="T102" fmla="*/ 148 w 162"/>
                  <a:gd name="T103" fmla="*/ 0 h 289"/>
                  <a:gd name="T104" fmla="*/ 134 w 162"/>
                  <a:gd name="T105" fmla="*/ 5 h 289"/>
                  <a:gd name="T106" fmla="*/ 122 w 162"/>
                  <a:gd name="T107" fmla="*/ 16 h 289"/>
                  <a:gd name="T108" fmla="*/ 105 w 162"/>
                  <a:gd name="T109" fmla="*/ 28 h 289"/>
                  <a:gd name="T110" fmla="*/ 98 w 162"/>
                  <a:gd name="T111" fmla="*/ 35 h 289"/>
                  <a:gd name="T112" fmla="*/ 93 w 162"/>
                  <a:gd name="T113" fmla="*/ 59 h 289"/>
                  <a:gd name="T114" fmla="*/ 92 w 162"/>
                  <a:gd name="T115" fmla="*/ 66 h 289"/>
                  <a:gd name="T116" fmla="*/ 87 w 162"/>
                  <a:gd name="T117" fmla="*/ 72 h 289"/>
                  <a:gd name="T118" fmla="*/ 86 w 162"/>
                  <a:gd name="T119" fmla="*/ 73 h 289"/>
                  <a:gd name="T120" fmla="*/ 76 w 162"/>
                  <a:gd name="T121" fmla="*/ 74 h 289"/>
                  <a:gd name="T122" fmla="*/ 76 w 162"/>
                  <a:gd name="T123" fmla="*/ 74 h 289"/>
                  <a:gd name="T124" fmla="*/ 54 w 162"/>
                  <a:gd name="T125" fmla="*/ 6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" h="289">
                    <a:moveTo>
                      <a:pt x="54" y="66"/>
                    </a:moveTo>
                    <a:cubicBezTo>
                      <a:pt x="52" y="65"/>
                      <a:pt x="52" y="65"/>
                      <a:pt x="52" y="65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2" y="101"/>
                      <a:pt x="62" y="101"/>
                      <a:pt x="62" y="101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5"/>
                      <a:pt x="88" y="115"/>
                      <a:pt x="88" y="115"/>
                    </a:cubicBezTo>
                    <a:cubicBezTo>
                      <a:pt x="93" y="122"/>
                      <a:pt x="93" y="122"/>
                      <a:pt x="93" y="122"/>
                    </a:cubicBezTo>
                    <a:cubicBezTo>
                      <a:pt x="94" y="122"/>
                      <a:pt x="94" y="122"/>
                      <a:pt x="94" y="122"/>
                    </a:cubicBezTo>
                    <a:cubicBezTo>
                      <a:pt x="93" y="123"/>
                      <a:pt x="93" y="123"/>
                      <a:pt x="93" y="123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8" y="130"/>
                      <a:pt x="88" y="132"/>
                      <a:pt x="88" y="136"/>
                    </a:cubicBezTo>
                    <a:cubicBezTo>
                      <a:pt x="89" y="136"/>
                      <a:pt x="89" y="136"/>
                      <a:pt x="89" y="136"/>
                    </a:cubicBezTo>
                    <a:cubicBezTo>
                      <a:pt x="89" y="143"/>
                      <a:pt x="89" y="143"/>
                      <a:pt x="89" y="143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4" y="158"/>
                      <a:pt x="84" y="158"/>
                      <a:pt x="84" y="158"/>
                    </a:cubicBezTo>
                    <a:cubicBezTo>
                      <a:pt x="84" y="158"/>
                      <a:pt x="84" y="158"/>
                      <a:pt x="84" y="158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77" y="156"/>
                      <a:pt x="77" y="156"/>
                      <a:pt x="77" y="156"/>
                    </a:cubicBezTo>
                    <a:cubicBezTo>
                      <a:pt x="70" y="156"/>
                      <a:pt x="70" y="156"/>
                      <a:pt x="70" y="156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4"/>
                      <a:pt x="62" y="176"/>
                      <a:pt x="58" y="177"/>
                    </a:cubicBezTo>
                    <a:cubicBezTo>
                      <a:pt x="53" y="177"/>
                      <a:pt x="53" y="177"/>
                      <a:pt x="53" y="177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32" y="169"/>
                      <a:pt x="32" y="169"/>
                      <a:pt x="32" y="169"/>
                    </a:cubicBezTo>
                    <a:cubicBezTo>
                      <a:pt x="22" y="183"/>
                      <a:pt x="22" y="183"/>
                      <a:pt x="22" y="183"/>
                    </a:cubicBezTo>
                    <a:cubicBezTo>
                      <a:pt x="20" y="188"/>
                      <a:pt x="20" y="188"/>
                      <a:pt x="20" y="188"/>
                    </a:cubicBezTo>
                    <a:cubicBezTo>
                      <a:pt x="20" y="196"/>
                      <a:pt x="20" y="196"/>
                      <a:pt x="20" y="196"/>
                    </a:cubicBezTo>
                    <a:cubicBezTo>
                      <a:pt x="24" y="203"/>
                      <a:pt x="24" y="203"/>
                      <a:pt x="24" y="203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6" y="210"/>
                      <a:pt x="26" y="210"/>
                      <a:pt x="26" y="210"/>
                    </a:cubicBezTo>
                    <a:cubicBezTo>
                      <a:pt x="26" y="211"/>
                      <a:pt x="26" y="211"/>
                      <a:pt x="26" y="211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6" y="221"/>
                      <a:pt x="26" y="221"/>
                      <a:pt x="26" y="221"/>
                    </a:cubicBezTo>
                    <a:cubicBezTo>
                      <a:pt x="27" y="222"/>
                      <a:pt x="27" y="222"/>
                      <a:pt x="27" y="222"/>
                    </a:cubicBezTo>
                    <a:cubicBezTo>
                      <a:pt x="20" y="223"/>
                      <a:pt x="20" y="223"/>
                      <a:pt x="20" y="223"/>
                    </a:cubicBezTo>
                    <a:cubicBezTo>
                      <a:pt x="8" y="223"/>
                      <a:pt x="8" y="223"/>
                      <a:pt x="8" y="223"/>
                    </a:cubicBezTo>
                    <a:cubicBezTo>
                      <a:pt x="3" y="227"/>
                      <a:pt x="3" y="227"/>
                      <a:pt x="3" y="22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1" y="231"/>
                      <a:pt x="1" y="231"/>
                    </a:cubicBezTo>
                    <a:cubicBezTo>
                      <a:pt x="3" y="243"/>
                      <a:pt x="3" y="243"/>
                      <a:pt x="3" y="243"/>
                    </a:cubicBezTo>
                    <a:cubicBezTo>
                      <a:pt x="4" y="243"/>
                      <a:pt x="4" y="243"/>
                      <a:pt x="4" y="243"/>
                    </a:cubicBezTo>
                    <a:cubicBezTo>
                      <a:pt x="4" y="248"/>
                      <a:pt x="4" y="248"/>
                      <a:pt x="4" y="248"/>
                    </a:cubicBezTo>
                    <a:cubicBezTo>
                      <a:pt x="6" y="254"/>
                      <a:pt x="6" y="254"/>
                      <a:pt x="6" y="254"/>
                    </a:cubicBezTo>
                    <a:cubicBezTo>
                      <a:pt x="15" y="259"/>
                      <a:pt x="15" y="259"/>
                      <a:pt x="15" y="259"/>
                    </a:cubicBezTo>
                    <a:cubicBezTo>
                      <a:pt x="27" y="256"/>
                      <a:pt x="27" y="256"/>
                      <a:pt x="27" y="256"/>
                    </a:cubicBezTo>
                    <a:cubicBezTo>
                      <a:pt x="33" y="252"/>
                      <a:pt x="33" y="252"/>
                      <a:pt x="33" y="252"/>
                    </a:cubicBezTo>
                    <a:cubicBezTo>
                      <a:pt x="34" y="252"/>
                      <a:pt x="34" y="252"/>
                      <a:pt x="34" y="252"/>
                    </a:cubicBezTo>
                    <a:cubicBezTo>
                      <a:pt x="40" y="252"/>
                      <a:pt x="40" y="252"/>
                      <a:pt x="40" y="252"/>
                    </a:cubicBezTo>
                    <a:cubicBezTo>
                      <a:pt x="43" y="260"/>
                      <a:pt x="43" y="260"/>
                      <a:pt x="43" y="260"/>
                    </a:cubicBezTo>
                    <a:cubicBezTo>
                      <a:pt x="45" y="262"/>
                      <a:pt x="46" y="264"/>
                      <a:pt x="47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1" y="266"/>
                      <a:pt x="51" y="266"/>
                      <a:pt x="51" y="266"/>
                    </a:cubicBezTo>
                    <a:cubicBezTo>
                      <a:pt x="52" y="266"/>
                      <a:pt x="52" y="266"/>
                      <a:pt x="52" y="266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58" y="260"/>
                      <a:pt x="58" y="260"/>
                      <a:pt x="58" y="260"/>
                    </a:cubicBezTo>
                    <a:cubicBezTo>
                      <a:pt x="63" y="270"/>
                      <a:pt x="63" y="270"/>
                      <a:pt x="63" y="270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76" y="273"/>
                      <a:pt x="76" y="273"/>
                      <a:pt x="76" y="273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4" y="272"/>
                      <a:pt x="84" y="272"/>
                      <a:pt x="84" y="272"/>
                    </a:cubicBezTo>
                    <a:cubicBezTo>
                      <a:pt x="98" y="274"/>
                      <a:pt x="98" y="274"/>
                      <a:pt x="98" y="274"/>
                    </a:cubicBezTo>
                    <a:cubicBezTo>
                      <a:pt x="98" y="274"/>
                      <a:pt x="98" y="274"/>
                      <a:pt x="98" y="274"/>
                    </a:cubicBezTo>
                    <a:cubicBezTo>
                      <a:pt x="98" y="275"/>
                      <a:pt x="98" y="275"/>
                      <a:pt x="98" y="275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9"/>
                      <a:pt x="104" y="279"/>
                      <a:pt x="104" y="279"/>
                    </a:cubicBezTo>
                    <a:cubicBezTo>
                      <a:pt x="110" y="283"/>
                      <a:pt x="110" y="283"/>
                      <a:pt x="110" y="283"/>
                    </a:cubicBezTo>
                    <a:cubicBezTo>
                      <a:pt x="110" y="283"/>
                      <a:pt x="110" y="283"/>
                      <a:pt x="110" y="283"/>
                    </a:cubicBezTo>
                    <a:cubicBezTo>
                      <a:pt x="113" y="287"/>
                      <a:pt x="113" y="287"/>
                      <a:pt x="113" y="287"/>
                    </a:cubicBezTo>
                    <a:cubicBezTo>
                      <a:pt x="117" y="289"/>
                      <a:pt x="117" y="289"/>
                      <a:pt x="117" y="289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24" y="280"/>
                      <a:pt x="124" y="280"/>
                      <a:pt x="124" y="280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8" y="263"/>
                      <a:pt x="118" y="263"/>
                      <a:pt x="118" y="263"/>
                    </a:cubicBezTo>
                    <a:cubicBezTo>
                      <a:pt x="123" y="258"/>
                      <a:pt x="123" y="258"/>
                      <a:pt x="123" y="258"/>
                    </a:cubicBezTo>
                    <a:cubicBezTo>
                      <a:pt x="124" y="257"/>
                      <a:pt x="124" y="257"/>
                      <a:pt x="124" y="257"/>
                    </a:cubicBezTo>
                    <a:cubicBezTo>
                      <a:pt x="124" y="257"/>
                      <a:pt x="124" y="257"/>
                      <a:pt x="124" y="257"/>
                    </a:cubicBezTo>
                    <a:cubicBezTo>
                      <a:pt x="129" y="256"/>
                      <a:pt x="129" y="256"/>
                      <a:pt x="129" y="256"/>
                    </a:cubicBezTo>
                    <a:cubicBezTo>
                      <a:pt x="134" y="256"/>
                      <a:pt x="134" y="256"/>
                      <a:pt x="134" y="256"/>
                    </a:cubicBezTo>
                    <a:cubicBezTo>
                      <a:pt x="136" y="254"/>
                      <a:pt x="136" y="254"/>
                      <a:pt x="136" y="254"/>
                    </a:cubicBezTo>
                    <a:cubicBezTo>
                      <a:pt x="132" y="250"/>
                      <a:pt x="132" y="250"/>
                      <a:pt x="132" y="250"/>
                    </a:cubicBezTo>
                    <a:cubicBezTo>
                      <a:pt x="121" y="242"/>
                      <a:pt x="121" y="242"/>
                      <a:pt x="121" y="242"/>
                    </a:cubicBezTo>
                    <a:cubicBezTo>
                      <a:pt x="118" y="238"/>
                      <a:pt x="118" y="238"/>
                      <a:pt x="118" y="238"/>
                    </a:cubicBezTo>
                    <a:cubicBezTo>
                      <a:pt x="118" y="238"/>
                      <a:pt x="118" y="238"/>
                      <a:pt x="118" y="238"/>
                    </a:cubicBezTo>
                    <a:cubicBezTo>
                      <a:pt x="117" y="237"/>
                      <a:pt x="117" y="237"/>
                      <a:pt x="117" y="237"/>
                    </a:cubicBezTo>
                    <a:cubicBezTo>
                      <a:pt x="118" y="236"/>
                      <a:pt x="118" y="236"/>
                      <a:pt x="118" y="236"/>
                    </a:cubicBezTo>
                    <a:cubicBezTo>
                      <a:pt x="121" y="230"/>
                      <a:pt x="121" y="230"/>
                      <a:pt x="121" y="230"/>
                    </a:cubicBezTo>
                    <a:cubicBezTo>
                      <a:pt x="122" y="231"/>
                      <a:pt x="122" y="231"/>
                      <a:pt x="122" y="231"/>
                    </a:cubicBezTo>
                    <a:cubicBezTo>
                      <a:pt x="130" y="233"/>
                      <a:pt x="130" y="233"/>
                      <a:pt x="130" y="233"/>
                    </a:cubicBezTo>
                    <a:cubicBezTo>
                      <a:pt x="151" y="232"/>
                      <a:pt x="151" y="232"/>
                      <a:pt x="151" y="232"/>
                    </a:cubicBezTo>
                    <a:cubicBezTo>
                      <a:pt x="151" y="233"/>
                      <a:pt x="151" y="233"/>
                      <a:pt x="151" y="233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58" y="235"/>
                      <a:pt x="158" y="235"/>
                      <a:pt x="158" y="235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19"/>
                      <a:pt x="160" y="219"/>
                      <a:pt x="160" y="219"/>
                    </a:cubicBezTo>
                    <a:cubicBezTo>
                      <a:pt x="152" y="214"/>
                      <a:pt x="152" y="214"/>
                      <a:pt x="152" y="214"/>
                    </a:cubicBezTo>
                    <a:cubicBezTo>
                      <a:pt x="146" y="210"/>
                      <a:pt x="144" y="202"/>
                      <a:pt x="145" y="187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7" y="184"/>
                      <a:pt x="137" y="184"/>
                      <a:pt x="137" y="184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37" y="182"/>
                      <a:pt x="137" y="182"/>
                      <a:pt x="137" y="182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44" y="131"/>
                      <a:pt x="144" y="131"/>
                      <a:pt x="144" y="131"/>
                    </a:cubicBezTo>
                    <a:cubicBezTo>
                      <a:pt x="141" y="119"/>
                      <a:pt x="139" y="111"/>
                      <a:pt x="139" y="107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39" y="81"/>
                      <a:pt x="139" y="81"/>
                      <a:pt x="139" y="81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68"/>
                      <a:pt x="148" y="68"/>
                      <a:pt x="148" y="68"/>
                    </a:cubicBezTo>
                    <a:cubicBezTo>
                      <a:pt x="148" y="66"/>
                      <a:pt x="147" y="64"/>
                      <a:pt x="145" y="61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54"/>
                      <a:pt x="139" y="54"/>
                      <a:pt x="139" y="5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6" y="6"/>
                      <a:pt x="156" y="6"/>
                      <a:pt x="156" y="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5" y="9"/>
                      <a:pt x="145" y="9"/>
                      <a:pt x="145" y="9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28" y="4"/>
                      <a:pt x="128" y="4"/>
                      <a:pt x="128" y="4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4" y="29"/>
                      <a:pt x="104" y="29"/>
                      <a:pt x="104" y="29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1" y="69"/>
                      <a:pt x="61" y="69"/>
                      <a:pt x="61" y="69"/>
                    </a:cubicBezTo>
                    <a:lnTo>
                      <a:pt x="5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18"/>
              <p:cNvSpPr/>
              <p:nvPr/>
            </p:nvSpPr>
            <p:spPr bwMode="auto">
              <a:xfrm rot="175386">
                <a:off x="5935562" y="3428014"/>
                <a:ext cx="326674" cy="716439"/>
              </a:xfrm>
              <a:custGeom>
                <a:avLst/>
                <a:gdLst>
                  <a:gd name="T0" fmla="*/ 100 w 108"/>
                  <a:gd name="T1" fmla="*/ 4 h 237"/>
                  <a:gd name="T2" fmla="*/ 94 w 108"/>
                  <a:gd name="T3" fmla="*/ 6 h 237"/>
                  <a:gd name="T4" fmla="*/ 88 w 108"/>
                  <a:gd name="T5" fmla="*/ 12 h 237"/>
                  <a:gd name="T6" fmla="*/ 87 w 108"/>
                  <a:gd name="T7" fmla="*/ 12 h 237"/>
                  <a:gd name="T8" fmla="*/ 68 w 108"/>
                  <a:gd name="T9" fmla="*/ 14 h 237"/>
                  <a:gd name="T10" fmla="*/ 61 w 108"/>
                  <a:gd name="T11" fmla="*/ 20 h 237"/>
                  <a:gd name="T12" fmla="*/ 56 w 108"/>
                  <a:gd name="T13" fmla="*/ 24 h 237"/>
                  <a:gd name="T14" fmla="*/ 46 w 108"/>
                  <a:gd name="T15" fmla="*/ 24 h 237"/>
                  <a:gd name="T16" fmla="*/ 42 w 108"/>
                  <a:gd name="T17" fmla="*/ 38 h 237"/>
                  <a:gd name="T18" fmla="*/ 41 w 108"/>
                  <a:gd name="T19" fmla="*/ 38 h 237"/>
                  <a:gd name="T20" fmla="*/ 33 w 108"/>
                  <a:gd name="T21" fmla="*/ 46 h 237"/>
                  <a:gd name="T22" fmla="*/ 21 w 108"/>
                  <a:gd name="T23" fmla="*/ 60 h 237"/>
                  <a:gd name="T24" fmla="*/ 14 w 108"/>
                  <a:gd name="T25" fmla="*/ 68 h 237"/>
                  <a:gd name="T26" fmla="*/ 13 w 108"/>
                  <a:gd name="T27" fmla="*/ 77 h 237"/>
                  <a:gd name="T28" fmla="*/ 13 w 108"/>
                  <a:gd name="T29" fmla="*/ 85 h 237"/>
                  <a:gd name="T30" fmla="*/ 8 w 108"/>
                  <a:gd name="T31" fmla="*/ 92 h 237"/>
                  <a:gd name="T32" fmla="*/ 8 w 108"/>
                  <a:gd name="T33" fmla="*/ 112 h 237"/>
                  <a:gd name="T34" fmla="*/ 12 w 108"/>
                  <a:gd name="T35" fmla="*/ 122 h 237"/>
                  <a:gd name="T36" fmla="*/ 11 w 108"/>
                  <a:gd name="T37" fmla="*/ 132 h 237"/>
                  <a:gd name="T38" fmla="*/ 3 w 108"/>
                  <a:gd name="T39" fmla="*/ 162 h 237"/>
                  <a:gd name="T40" fmla="*/ 9 w 108"/>
                  <a:gd name="T41" fmla="*/ 186 h 237"/>
                  <a:gd name="T42" fmla="*/ 7 w 108"/>
                  <a:gd name="T43" fmla="*/ 237 h 237"/>
                  <a:gd name="T44" fmla="*/ 17 w 108"/>
                  <a:gd name="T45" fmla="*/ 228 h 237"/>
                  <a:gd name="T46" fmla="*/ 56 w 108"/>
                  <a:gd name="T47" fmla="*/ 208 h 237"/>
                  <a:gd name="T48" fmla="*/ 75 w 108"/>
                  <a:gd name="T49" fmla="*/ 210 h 237"/>
                  <a:gd name="T50" fmla="*/ 91 w 108"/>
                  <a:gd name="T51" fmla="*/ 196 h 237"/>
                  <a:gd name="T52" fmla="*/ 95 w 108"/>
                  <a:gd name="T53" fmla="*/ 186 h 237"/>
                  <a:gd name="T54" fmla="*/ 95 w 108"/>
                  <a:gd name="T55" fmla="*/ 184 h 237"/>
                  <a:gd name="T56" fmla="*/ 97 w 108"/>
                  <a:gd name="T57" fmla="*/ 170 h 237"/>
                  <a:gd name="T58" fmla="*/ 98 w 108"/>
                  <a:gd name="T59" fmla="*/ 162 h 237"/>
                  <a:gd name="T60" fmla="*/ 95 w 108"/>
                  <a:gd name="T61" fmla="*/ 140 h 237"/>
                  <a:gd name="T62" fmla="*/ 96 w 108"/>
                  <a:gd name="T63" fmla="*/ 134 h 237"/>
                  <a:gd name="T64" fmla="*/ 108 w 108"/>
                  <a:gd name="T65" fmla="*/ 108 h 237"/>
                  <a:gd name="T66" fmla="*/ 91 w 108"/>
                  <a:gd name="T67" fmla="*/ 92 h 237"/>
                  <a:gd name="T68" fmla="*/ 88 w 108"/>
                  <a:gd name="T69" fmla="*/ 85 h 237"/>
                  <a:gd name="T70" fmla="*/ 90 w 108"/>
                  <a:gd name="T71" fmla="*/ 73 h 237"/>
                  <a:gd name="T72" fmla="*/ 92 w 108"/>
                  <a:gd name="T73" fmla="*/ 65 h 237"/>
                  <a:gd name="T74" fmla="*/ 104 w 108"/>
                  <a:gd name="T75" fmla="*/ 56 h 237"/>
                  <a:gd name="T76" fmla="*/ 107 w 108"/>
                  <a:gd name="T77" fmla="*/ 33 h 237"/>
                  <a:gd name="T78" fmla="*/ 100 w 108"/>
                  <a:gd name="T79" fmla="*/ 32 h 237"/>
                  <a:gd name="T80" fmla="*/ 91 w 108"/>
                  <a:gd name="T81" fmla="*/ 26 h 237"/>
                  <a:gd name="T82" fmla="*/ 90 w 108"/>
                  <a:gd name="T83" fmla="*/ 16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8" h="237">
                    <a:moveTo>
                      <a:pt x="101" y="12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1" y="116"/>
                      <a:pt x="12" y="120"/>
                      <a:pt x="12" y="122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3" y="138"/>
                      <a:pt x="3" y="138"/>
                      <a:pt x="3" y="138"/>
                    </a:cubicBezTo>
                    <a:cubicBezTo>
                      <a:pt x="2" y="150"/>
                      <a:pt x="2" y="150"/>
                      <a:pt x="2" y="150"/>
                    </a:cubicBezTo>
                    <a:cubicBezTo>
                      <a:pt x="3" y="162"/>
                      <a:pt x="3" y="162"/>
                      <a:pt x="3" y="162"/>
                    </a:cubicBezTo>
                    <a:cubicBezTo>
                      <a:pt x="3" y="166"/>
                      <a:pt x="5" y="173"/>
                      <a:pt x="9" y="184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9" y="186"/>
                      <a:pt x="9" y="186"/>
                      <a:pt x="9" y="186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34"/>
                      <a:pt x="1" y="234"/>
                      <a:pt x="1" y="234"/>
                    </a:cubicBezTo>
                    <a:cubicBezTo>
                      <a:pt x="7" y="237"/>
                      <a:pt x="7" y="237"/>
                      <a:pt x="7" y="237"/>
                    </a:cubicBezTo>
                    <a:cubicBezTo>
                      <a:pt x="16" y="228"/>
                      <a:pt x="16" y="228"/>
                      <a:pt x="16" y="228"/>
                    </a:cubicBezTo>
                    <a:cubicBezTo>
                      <a:pt x="16" y="228"/>
                      <a:pt x="16" y="228"/>
                      <a:pt x="16" y="228"/>
                    </a:cubicBezTo>
                    <a:cubicBezTo>
                      <a:pt x="17" y="228"/>
                      <a:pt x="17" y="228"/>
                      <a:pt x="17" y="228"/>
                    </a:cubicBezTo>
                    <a:cubicBezTo>
                      <a:pt x="48" y="216"/>
                      <a:pt x="48" y="216"/>
                      <a:pt x="48" y="216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8" y="208"/>
                      <a:pt x="58" y="208"/>
                      <a:pt x="58" y="208"/>
                    </a:cubicBezTo>
                    <a:cubicBezTo>
                      <a:pt x="75" y="210"/>
                      <a:pt x="75" y="210"/>
                      <a:pt x="75" y="210"/>
                    </a:cubicBezTo>
                    <a:cubicBezTo>
                      <a:pt x="78" y="210"/>
                      <a:pt x="83" y="208"/>
                      <a:pt x="90" y="204"/>
                    </a:cubicBezTo>
                    <a:cubicBezTo>
                      <a:pt x="90" y="196"/>
                      <a:pt x="90" y="196"/>
                      <a:pt x="90" y="196"/>
                    </a:cubicBezTo>
                    <a:cubicBezTo>
                      <a:pt x="91" y="196"/>
                      <a:pt x="91" y="196"/>
                      <a:pt x="91" y="196"/>
                    </a:cubicBezTo>
                    <a:cubicBezTo>
                      <a:pt x="91" y="196"/>
                      <a:pt x="91" y="196"/>
                      <a:pt x="91" y="196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5"/>
                      <a:pt x="95" y="185"/>
                      <a:pt x="95" y="185"/>
                    </a:cubicBezTo>
                    <a:cubicBezTo>
                      <a:pt x="95" y="184"/>
                      <a:pt x="95" y="184"/>
                      <a:pt x="95" y="184"/>
                    </a:cubicBezTo>
                    <a:cubicBezTo>
                      <a:pt x="95" y="184"/>
                      <a:pt x="95" y="184"/>
                      <a:pt x="95" y="184"/>
                    </a:cubicBezTo>
                    <a:cubicBezTo>
                      <a:pt x="97" y="182"/>
                      <a:pt x="97" y="181"/>
                      <a:pt x="96" y="180"/>
                    </a:cubicBezTo>
                    <a:cubicBezTo>
                      <a:pt x="94" y="177"/>
                      <a:pt x="95" y="174"/>
                      <a:pt x="97" y="170"/>
                    </a:cubicBezTo>
                    <a:cubicBezTo>
                      <a:pt x="99" y="168"/>
                      <a:pt x="99" y="168"/>
                      <a:pt x="99" y="168"/>
                    </a:cubicBezTo>
                    <a:cubicBezTo>
                      <a:pt x="99" y="168"/>
                      <a:pt x="99" y="168"/>
                      <a:pt x="99" y="168"/>
                    </a:cubicBezTo>
                    <a:cubicBezTo>
                      <a:pt x="98" y="162"/>
                      <a:pt x="98" y="162"/>
                      <a:pt x="98" y="162"/>
                    </a:cubicBezTo>
                    <a:cubicBezTo>
                      <a:pt x="92" y="155"/>
                      <a:pt x="92" y="155"/>
                      <a:pt x="92" y="155"/>
                    </a:cubicBezTo>
                    <a:cubicBezTo>
                      <a:pt x="90" y="153"/>
                      <a:pt x="89" y="150"/>
                      <a:pt x="91" y="147"/>
                    </a:cubicBezTo>
                    <a:cubicBezTo>
                      <a:pt x="92" y="145"/>
                      <a:pt x="93" y="142"/>
                      <a:pt x="95" y="140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101" y="124"/>
                      <a:pt x="101" y="124"/>
                      <a:pt x="101" y="124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2"/>
                      <a:pt x="92" y="60"/>
                      <a:pt x="94" y="58"/>
                    </a:cubicBezTo>
                    <a:cubicBezTo>
                      <a:pt x="94" y="58"/>
                      <a:pt x="96" y="57"/>
                      <a:pt x="97" y="57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0" y="14"/>
                      <a:pt x="90" y="14"/>
                      <a:pt x="90" y="14"/>
                    </a:cubicBezTo>
                    <a:lnTo>
                      <a:pt x="10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19"/>
              <p:cNvSpPr/>
              <p:nvPr/>
            </p:nvSpPr>
            <p:spPr bwMode="auto">
              <a:xfrm rot="175386">
                <a:off x="5791049" y="4649603"/>
                <a:ext cx="523406" cy="604724"/>
              </a:xfrm>
              <a:custGeom>
                <a:avLst/>
                <a:gdLst>
                  <a:gd name="T0" fmla="*/ 150 w 173"/>
                  <a:gd name="T1" fmla="*/ 34 h 200"/>
                  <a:gd name="T2" fmla="*/ 146 w 173"/>
                  <a:gd name="T3" fmla="*/ 26 h 200"/>
                  <a:gd name="T4" fmla="*/ 143 w 173"/>
                  <a:gd name="T5" fmla="*/ 12 h 200"/>
                  <a:gd name="T6" fmla="*/ 136 w 173"/>
                  <a:gd name="T7" fmla="*/ 17 h 200"/>
                  <a:gd name="T8" fmla="*/ 125 w 173"/>
                  <a:gd name="T9" fmla="*/ 15 h 200"/>
                  <a:gd name="T10" fmla="*/ 125 w 173"/>
                  <a:gd name="T11" fmla="*/ 7 h 200"/>
                  <a:gd name="T12" fmla="*/ 122 w 173"/>
                  <a:gd name="T13" fmla="*/ 10 h 200"/>
                  <a:gd name="T14" fmla="*/ 109 w 173"/>
                  <a:gd name="T15" fmla="*/ 22 h 200"/>
                  <a:gd name="T16" fmla="*/ 107 w 173"/>
                  <a:gd name="T17" fmla="*/ 22 h 200"/>
                  <a:gd name="T18" fmla="*/ 99 w 173"/>
                  <a:gd name="T19" fmla="*/ 16 h 200"/>
                  <a:gd name="T20" fmla="*/ 92 w 173"/>
                  <a:gd name="T21" fmla="*/ 13 h 200"/>
                  <a:gd name="T22" fmla="*/ 75 w 173"/>
                  <a:gd name="T23" fmla="*/ 8 h 200"/>
                  <a:gd name="T24" fmla="*/ 66 w 173"/>
                  <a:gd name="T25" fmla="*/ 4 h 200"/>
                  <a:gd name="T26" fmla="*/ 47 w 173"/>
                  <a:gd name="T27" fmla="*/ 0 h 200"/>
                  <a:gd name="T28" fmla="*/ 40 w 173"/>
                  <a:gd name="T29" fmla="*/ 16 h 200"/>
                  <a:gd name="T30" fmla="*/ 34 w 173"/>
                  <a:gd name="T31" fmla="*/ 16 h 200"/>
                  <a:gd name="T32" fmla="*/ 14 w 173"/>
                  <a:gd name="T33" fmla="*/ 26 h 200"/>
                  <a:gd name="T34" fmla="*/ 13 w 173"/>
                  <a:gd name="T35" fmla="*/ 72 h 200"/>
                  <a:gd name="T36" fmla="*/ 9 w 173"/>
                  <a:gd name="T37" fmla="*/ 83 h 200"/>
                  <a:gd name="T38" fmla="*/ 1 w 173"/>
                  <a:gd name="T39" fmla="*/ 109 h 200"/>
                  <a:gd name="T40" fmla="*/ 7 w 173"/>
                  <a:gd name="T41" fmla="*/ 111 h 200"/>
                  <a:gd name="T42" fmla="*/ 17 w 173"/>
                  <a:gd name="T43" fmla="*/ 126 h 200"/>
                  <a:gd name="T44" fmla="*/ 14 w 173"/>
                  <a:gd name="T45" fmla="*/ 132 h 200"/>
                  <a:gd name="T46" fmla="*/ 24 w 173"/>
                  <a:gd name="T47" fmla="*/ 158 h 200"/>
                  <a:gd name="T48" fmla="*/ 38 w 173"/>
                  <a:gd name="T49" fmla="*/ 151 h 200"/>
                  <a:gd name="T50" fmla="*/ 46 w 173"/>
                  <a:gd name="T51" fmla="*/ 151 h 200"/>
                  <a:gd name="T52" fmla="*/ 52 w 173"/>
                  <a:gd name="T53" fmla="*/ 140 h 200"/>
                  <a:gd name="T54" fmla="*/ 68 w 173"/>
                  <a:gd name="T55" fmla="*/ 135 h 200"/>
                  <a:gd name="T56" fmla="*/ 77 w 173"/>
                  <a:gd name="T57" fmla="*/ 151 h 200"/>
                  <a:gd name="T58" fmla="*/ 81 w 173"/>
                  <a:gd name="T59" fmla="*/ 165 h 200"/>
                  <a:gd name="T60" fmla="*/ 71 w 173"/>
                  <a:gd name="T61" fmla="*/ 185 h 200"/>
                  <a:gd name="T62" fmla="*/ 84 w 173"/>
                  <a:gd name="T63" fmla="*/ 187 h 200"/>
                  <a:gd name="T64" fmla="*/ 89 w 173"/>
                  <a:gd name="T65" fmla="*/ 199 h 200"/>
                  <a:gd name="T66" fmla="*/ 102 w 173"/>
                  <a:gd name="T67" fmla="*/ 196 h 200"/>
                  <a:gd name="T68" fmla="*/ 108 w 173"/>
                  <a:gd name="T69" fmla="*/ 178 h 200"/>
                  <a:gd name="T70" fmla="*/ 135 w 173"/>
                  <a:gd name="T71" fmla="*/ 189 h 200"/>
                  <a:gd name="T72" fmla="*/ 128 w 173"/>
                  <a:gd name="T73" fmla="*/ 172 h 200"/>
                  <a:gd name="T74" fmla="*/ 128 w 173"/>
                  <a:gd name="T75" fmla="*/ 170 h 200"/>
                  <a:gd name="T76" fmla="*/ 166 w 173"/>
                  <a:gd name="T77" fmla="*/ 166 h 200"/>
                  <a:gd name="T78" fmla="*/ 167 w 173"/>
                  <a:gd name="T79" fmla="*/ 165 h 200"/>
                  <a:gd name="T80" fmla="*/ 167 w 173"/>
                  <a:gd name="T81" fmla="*/ 163 h 200"/>
                  <a:gd name="T82" fmla="*/ 166 w 173"/>
                  <a:gd name="T83" fmla="*/ 142 h 200"/>
                  <a:gd name="T84" fmla="*/ 170 w 173"/>
                  <a:gd name="T85" fmla="*/ 134 h 200"/>
                  <a:gd name="T86" fmla="*/ 163 w 173"/>
                  <a:gd name="T87" fmla="*/ 126 h 200"/>
                  <a:gd name="T88" fmla="*/ 158 w 173"/>
                  <a:gd name="T89" fmla="*/ 98 h 200"/>
                  <a:gd name="T90" fmla="*/ 151 w 173"/>
                  <a:gd name="T91" fmla="*/ 102 h 200"/>
                  <a:gd name="T92" fmla="*/ 150 w 173"/>
                  <a:gd name="T93" fmla="*/ 84 h 200"/>
                  <a:gd name="T94" fmla="*/ 163 w 173"/>
                  <a:gd name="T95" fmla="*/ 50 h 200"/>
                  <a:gd name="T96" fmla="*/ 150 w 173"/>
                  <a:gd name="T97" fmla="*/ 3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3" h="200">
                    <a:moveTo>
                      <a:pt x="150" y="34"/>
                    </a:moveTo>
                    <a:cubicBezTo>
                      <a:pt x="150" y="34"/>
                      <a:pt x="150" y="34"/>
                      <a:pt x="150" y="34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50" y="33"/>
                      <a:pt x="150" y="33"/>
                      <a:pt x="150" y="33"/>
                    </a:cubicBezTo>
                    <a:cubicBezTo>
                      <a:pt x="146" y="27"/>
                      <a:pt x="146" y="27"/>
                      <a:pt x="146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7" y="16"/>
                      <a:pt x="147" y="16"/>
                      <a:pt x="147" y="16"/>
                    </a:cubicBezTo>
                    <a:cubicBezTo>
                      <a:pt x="147" y="15"/>
                      <a:pt x="146" y="14"/>
                      <a:pt x="143" y="12"/>
                    </a:cubicBezTo>
                    <a:cubicBezTo>
                      <a:pt x="141" y="12"/>
                      <a:pt x="141" y="12"/>
                      <a:pt x="141" y="12"/>
                    </a:cubicBezTo>
                    <a:cubicBezTo>
                      <a:pt x="137" y="17"/>
                      <a:pt x="137" y="17"/>
                      <a:pt x="137" y="17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24" y="6"/>
                      <a:pt x="124" y="6"/>
                      <a:pt x="124" y="6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7" y="22"/>
                      <a:pt x="107" y="22"/>
                      <a:pt x="107" y="22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3"/>
                      <a:pt x="92" y="13"/>
                    </a:cubicBezTo>
                    <a:cubicBezTo>
                      <a:pt x="88" y="10"/>
                      <a:pt x="88" y="10"/>
                      <a:pt x="88" y="10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0" y="76"/>
                      <a:pt x="9" y="79"/>
                      <a:pt x="9" y="83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4"/>
                      <a:pt x="1" y="107"/>
                      <a:pt x="1" y="109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12" y="111"/>
                      <a:pt x="15" y="113"/>
                      <a:pt x="16" y="117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6" y="128"/>
                      <a:pt x="16" y="128"/>
                      <a:pt x="16" y="128"/>
                    </a:cubicBezTo>
                    <a:cubicBezTo>
                      <a:pt x="14" y="129"/>
                      <a:pt x="14" y="130"/>
                      <a:pt x="14" y="132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3" y="144"/>
                      <a:pt x="14" y="146"/>
                      <a:pt x="16" y="148"/>
                    </a:cubicBezTo>
                    <a:cubicBezTo>
                      <a:pt x="24" y="158"/>
                      <a:pt x="24" y="158"/>
                      <a:pt x="24" y="158"/>
                    </a:cubicBezTo>
                    <a:cubicBezTo>
                      <a:pt x="32" y="152"/>
                      <a:pt x="32" y="152"/>
                      <a:pt x="32" y="152"/>
                    </a:cubicBezTo>
                    <a:cubicBezTo>
                      <a:pt x="38" y="151"/>
                      <a:pt x="38" y="151"/>
                      <a:pt x="38" y="151"/>
                    </a:cubicBezTo>
                    <a:cubicBezTo>
                      <a:pt x="38" y="151"/>
                      <a:pt x="38" y="151"/>
                      <a:pt x="38" y="151"/>
                    </a:cubicBezTo>
                    <a:cubicBezTo>
                      <a:pt x="38" y="152"/>
                      <a:pt x="38" y="152"/>
                      <a:pt x="38" y="152"/>
                    </a:cubicBezTo>
                    <a:cubicBezTo>
                      <a:pt x="42" y="153"/>
                      <a:pt x="42" y="153"/>
                      <a:pt x="42" y="153"/>
                    </a:cubicBezTo>
                    <a:cubicBezTo>
                      <a:pt x="44" y="153"/>
                      <a:pt x="45" y="152"/>
                      <a:pt x="46" y="151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49" y="143"/>
                      <a:pt x="49" y="143"/>
                      <a:pt x="49" y="143"/>
                    </a:cubicBezTo>
                    <a:cubicBezTo>
                      <a:pt x="50" y="142"/>
                      <a:pt x="51" y="141"/>
                      <a:pt x="52" y="140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64" y="141"/>
                      <a:pt x="65" y="140"/>
                      <a:pt x="65" y="140"/>
                    </a:cubicBezTo>
                    <a:cubicBezTo>
                      <a:pt x="66" y="137"/>
                      <a:pt x="67" y="136"/>
                      <a:pt x="68" y="135"/>
                    </a:cubicBezTo>
                    <a:cubicBezTo>
                      <a:pt x="70" y="135"/>
                      <a:pt x="72" y="135"/>
                      <a:pt x="73" y="136"/>
                    </a:cubicBezTo>
                    <a:cubicBezTo>
                      <a:pt x="76" y="139"/>
                      <a:pt x="78" y="141"/>
                      <a:pt x="78" y="144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81" y="154"/>
                      <a:pt x="82" y="156"/>
                      <a:pt x="82" y="158"/>
                    </a:cubicBezTo>
                    <a:cubicBezTo>
                      <a:pt x="81" y="165"/>
                      <a:pt x="81" y="165"/>
                      <a:pt x="81" y="165"/>
                    </a:cubicBezTo>
                    <a:cubicBezTo>
                      <a:pt x="80" y="169"/>
                      <a:pt x="78" y="172"/>
                      <a:pt x="77" y="172"/>
                    </a:cubicBezTo>
                    <a:cubicBezTo>
                      <a:pt x="77" y="172"/>
                      <a:pt x="77" y="172"/>
                      <a:pt x="77" y="172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73" y="186"/>
                      <a:pt x="73" y="186"/>
                      <a:pt x="73" y="186"/>
                    </a:cubicBezTo>
                    <a:cubicBezTo>
                      <a:pt x="82" y="186"/>
                      <a:pt x="82" y="186"/>
                      <a:pt x="82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4" y="188"/>
                      <a:pt x="84" y="188"/>
                      <a:pt x="84" y="188"/>
                    </a:cubicBezTo>
                    <a:cubicBezTo>
                      <a:pt x="82" y="192"/>
                      <a:pt x="82" y="195"/>
                      <a:pt x="82" y="197"/>
                    </a:cubicBezTo>
                    <a:cubicBezTo>
                      <a:pt x="86" y="199"/>
                      <a:pt x="88" y="200"/>
                      <a:pt x="89" y="199"/>
                    </a:cubicBezTo>
                    <a:cubicBezTo>
                      <a:pt x="94" y="197"/>
                      <a:pt x="94" y="197"/>
                      <a:pt x="94" y="197"/>
                    </a:cubicBezTo>
                    <a:cubicBezTo>
                      <a:pt x="97" y="196"/>
                      <a:pt x="97" y="196"/>
                      <a:pt x="97" y="196"/>
                    </a:cubicBezTo>
                    <a:cubicBezTo>
                      <a:pt x="102" y="196"/>
                      <a:pt x="102" y="196"/>
                      <a:pt x="102" y="196"/>
                    </a:cubicBezTo>
                    <a:cubicBezTo>
                      <a:pt x="108" y="190"/>
                      <a:pt x="108" y="190"/>
                      <a:pt x="108" y="190"/>
                    </a:cubicBezTo>
                    <a:cubicBezTo>
                      <a:pt x="108" y="183"/>
                      <a:pt x="108" y="183"/>
                      <a:pt x="108" y="183"/>
                    </a:cubicBezTo>
                    <a:cubicBezTo>
                      <a:pt x="107" y="181"/>
                      <a:pt x="108" y="179"/>
                      <a:pt x="108" y="178"/>
                    </a:cubicBezTo>
                    <a:cubicBezTo>
                      <a:pt x="110" y="177"/>
                      <a:pt x="113" y="177"/>
                      <a:pt x="118" y="180"/>
                    </a:cubicBezTo>
                    <a:cubicBezTo>
                      <a:pt x="128" y="186"/>
                      <a:pt x="128" y="186"/>
                      <a:pt x="128" y="186"/>
                    </a:cubicBezTo>
                    <a:cubicBezTo>
                      <a:pt x="131" y="188"/>
                      <a:pt x="133" y="189"/>
                      <a:pt x="135" y="189"/>
                    </a:cubicBezTo>
                    <a:cubicBezTo>
                      <a:pt x="135" y="188"/>
                      <a:pt x="135" y="188"/>
                      <a:pt x="135" y="188"/>
                    </a:cubicBezTo>
                    <a:cubicBezTo>
                      <a:pt x="136" y="187"/>
                      <a:pt x="135" y="184"/>
                      <a:pt x="133" y="180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0"/>
                      <a:pt x="128" y="170"/>
                      <a:pt x="128" y="170"/>
                    </a:cubicBezTo>
                    <a:cubicBezTo>
                      <a:pt x="134" y="163"/>
                      <a:pt x="139" y="160"/>
                      <a:pt x="146" y="163"/>
                    </a:cubicBezTo>
                    <a:cubicBezTo>
                      <a:pt x="160" y="170"/>
                      <a:pt x="160" y="170"/>
                      <a:pt x="160" y="170"/>
                    </a:cubicBezTo>
                    <a:cubicBezTo>
                      <a:pt x="166" y="166"/>
                      <a:pt x="166" y="166"/>
                      <a:pt x="166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cubicBezTo>
                      <a:pt x="167" y="165"/>
                      <a:pt x="167" y="165"/>
                      <a:pt x="167" y="165"/>
                    </a:cubicBezTo>
                    <a:cubicBezTo>
                      <a:pt x="167" y="165"/>
                      <a:pt x="167" y="165"/>
                      <a:pt x="167" y="165"/>
                    </a:cubicBezTo>
                    <a:cubicBezTo>
                      <a:pt x="166" y="164"/>
                      <a:pt x="166" y="164"/>
                      <a:pt x="166" y="164"/>
                    </a:cubicBezTo>
                    <a:cubicBezTo>
                      <a:pt x="166" y="164"/>
                      <a:pt x="166" y="164"/>
                      <a:pt x="166" y="164"/>
                    </a:cubicBezTo>
                    <a:cubicBezTo>
                      <a:pt x="167" y="163"/>
                      <a:pt x="167" y="163"/>
                      <a:pt x="167" y="163"/>
                    </a:cubicBezTo>
                    <a:cubicBezTo>
                      <a:pt x="172" y="155"/>
                      <a:pt x="173" y="149"/>
                      <a:pt x="172" y="146"/>
                    </a:cubicBezTo>
                    <a:cubicBezTo>
                      <a:pt x="170" y="143"/>
                      <a:pt x="168" y="142"/>
                      <a:pt x="167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8" y="136"/>
                      <a:pt x="170" y="135"/>
                      <a:pt x="170" y="134"/>
                    </a:cubicBezTo>
                    <a:cubicBezTo>
                      <a:pt x="169" y="132"/>
                      <a:pt x="169" y="132"/>
                      <a:pt x="169" y="132"/>
                    </a:cubicBezTo>
                    <a:cubicBezTo>
                      <a:pt x="163" y="126"/>
                      <a:pt x="163" y="126"/>
                      <a:pt x="163" y="126"/>
                    </a:cubicBezTo>
                    <a:cubicBezTo>
                      <a:pt x="163" y="126"/>
                      <a:pt x="163" y="126"/>
                      <a:pt x="163" y="126"/>
                    </a:cubicBezTo>
                    <a:cubicBezTo>
                      <a:pt x="163" y="125"/>
                      <a:pt x="163" y="125"/>
                      <a:pt x="163" y="125"/>
                    </a:cubicBez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58" y="110"/>
                      <a:pt x="158" y="104"/>
                      <a:pt x="158" y="98"/>
                    </a:cubicBezTo>
                    <a:cubicBezTo>
                      <a:pt x="158" y="94"/>
                      <a:pt x="158" y="94"/>
                      <a:pt x="158" y="94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9" y="71"/>
                      <a:pt x="165" y="64"/>
                      <a:pt x="167" y="62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44"/>
                      <a:pt x="161" y="40"/>
                      <a:pt x="161" y="38"/>
                    </a:cubicBezTo>
                    <a:cubicBezTo>
                      <a:pt x="154" y="35"/>
                      <a:pt x="154" y="35"/>
                      <a:pt x="154" y="35"/>
                    </a:cubicBezTo>
                    <a:lnTo>
                      <a:pt x="15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20"/>
              <p:cNvSpPr/>
              <p:nvPr/>
            </p:nvSpPr>
            <p:spPr bwMode="auto">
              <a:xfrm rot="175386">
                <a:off x="5750974" y="4303526"/>
                <a:ext cx="739571" cy="463864"/>
              </a:xfrm>
              <a:custGeom>
                <a:avLst/>
                <a:gdLst>
                  <a:gd name="T0" fmla="*/ 32 w 244"/>
                  <a:gd name="T1" fmla="*/ 5 h 153"/>
                  <a:gd name="T2" fmla="*/ 43 w 244"/>
                  <a:gd name="T3" fmla="*/ 12 h 153"/>
                  <a:gd name="T4" fmla="*/ 49 w 244"/>
                  <a:gd name="T5" fmla="*/ 20 h 153"/>
                  <a:gd name="T6" fmla="*/ 44 w 244"/>
                  <a:gd name="T7" fmla="*/ 26 h 153"/>
                  <a:gd name="T8" fmla="*/ 30 w 244"/>
                  <a:gd name="T9" fmla="*/ 29 h 153"/>
                  <a:gd name="T10" fmla="*/ 32 w 244"/>
                  <a:gd name="T11" fmla="*/ 37 h 153"/>
                  <a:gd name="T12" fmla="*/ 36 w 244"/>
                  <a:gd name="T13" fmla="*/ 54 h 153"/>
                  <a:gd name="T14" fmla="*/ 45 w 244"/>
                  <a:gd name="T15" fmla="*/ 57 h 153"/>
                  <a:gd name="T16" fmla="*/ 46 w 244"/>
                  <a:gd name="T17" fmla="*/ 58 h 153"/>
                  <a:gd name="T18" fmla="*/ 51 w 244"/>
                  <a:gd name="T19" fmla="*/ 65 h 153"/>
                  <a:gd name="T20" fmla="*/ 54 w 244"/>
                  <a:gd name="T21" fmla="*/ 73 h 153"/>
                  <a:gd name="T22" fmla="*/ 40 w 244"/>
                  <a:gd name="T23" fmla="*/ 92 h 153"/>
                  <a:gd name="T24" fmla="*/ 2 w 244"/>
                  <a:gd name="T25" fmla="*/ 102 h 153"/>
                  <a:gd name="T26" fmla="*/ 4 w 244"/>
                  <a:gd name="T27" fmla="*/ 116 h 153"/>
                  <a:gd name="T28" fmla="*/ 19 w 244"/>
                  <a:gd name="T29" fmla="*/ 143 h 153"/>
                  <a:gd name="T30" fmla="*/ 20 w 244"/>
                  <a:gd name="T31" fmla="*/ 143 h 153"/>
                  <a:gd name="T32" fmla="*/ 26 w 244"/>
                  <a:gd name="T33" fmla="*/ 151 h 153"/>
                  <a:gd name="T34" fmla="*/ 30 w 244"/>
                  <a:gd name="T35" fmla="*/ 138 h 153"/>
                  <a:gd name="T36" fmla="*/ 39 w 244"/>
                  <a:gd name="T37" fmla="*/ 127 h 153"/>
                  <a:gd name="T38" fmla="*/ 56 w 244"/>
                  <a:gd name="T39" fmla="*/ 127 h 153"/>
                  <a:gd name="T40" fmla="*/ 63 w 244"/>
                  <a:gd name="T41" fmla="*/ 111 h 153"/>
                  <a:gd name="T42" fmla="*/ 80 w 244"/>
                  <a:gd name="T43" fmla="*/ 111 h 153"/>
                  <a:gd name="T44" fmla="*/ 109 w 244"/>
                  <a:gd name="T45" fmla="*/ 121 h 153"/>
                  <a:gd name="T46" fmla="*/ 110 w 244"/>
                  <a:gd name="T47" fmla="*/ 121 h 153"/>
                  <a:gd name="T48" fmla="*/ 121 w 244"/>
                  <a:gd name="T49" fmla="*/ 127 h 153"/>
                  <a:gd name="T50" fmla="*/ 121 w 244"/>
                  <a:gd name="T51" fmla="*/ 127 h 153"/>
                  <a:gd name="T52" fmla="*/ 132 w 244"/>
                  <a:gd name="T53" fmla="*/ 128 h 153"/>
                  <a:gd name="T54" fmla="*/ 142 w 244"/>
                  <a:gd name="T55" fmla="*/ 115 h 153"/>
                  <a:gd name="T56" fmla="*/ 148 w 244"/>
                  <a:gd name="T57" fmla="*/ 120 h 153"/>
                  <a:gd name="T58" fmla="*/ 149 w 244"/>
                  <a:gd name="T59" fmla="*/ 129 h 153"/>
                  <a:gd name="T60" fmla="*/ 159 w 244"/>
                  <a:gd name="T61" fmla="*/ 123 h 153"/>
                  <a:gd name="T62" fmla="*/ 165 w 244"/>
                  <a:gd name="T63" fmla="*/ 123 h 153"/>
                  <a:gd name="T64" fmla="*/ 170 w 244"/>
                  <a:gd name="T65" fmla="*/ 141 h 153"/>
                  <a:gd name="T66" fmla="*/ 194 w 244"/>
                  <a:gd name="T67" fmla="*/ 130 h 153"/>
                  <a:gd name="T68" fmla="*/ 215 w 244"/>
                  <a:gd name="T69" fmla="*/ 121 h 153"/>
                  <a:gd name="T70" fmla="*/ 237 w 244"/>
                  <a:gd name="T71" fmla="*/ 114 h 153"/>
                  <a:gd name="T72" fmla="*/ 242 w 244"/>
                  <a:gd name="T73" fmla="*/ 111 h 153"/>
                  <a:gd name="T74" fmla="*/ 230 w 244"/>
                  <a:gd name="T75" fmla="*/ 77 h 153"/>
                  <a:gd name="T76" fmla="*/ 236 w 244"/>
                  <a:gd name="T77" fmla="*/ 67 h 153"/>
                  <a:gd name="T78" fmla="*/ 222 w 244"/>
                  <a:gd name="T79" fmla="*/ 63 h 153"/>
                  <a:gd name="T80" fmla="*/ 215 w 244"/>
                  <a:gd name="T81" fmla="*/ 55 h 153"/>
                  <a:gd name="T82" fmla="*/ 214 w 244"/>
                  <a:gd name="T83" fmla="*/ 54 h 153"/>
                  <a:gd name="T84" fmla="*/ 186 w 244"/>
                  <a:gd name="T85" fmla="*/ 47 h 153"/>
                  <a:gd name="T86" fmla="*/ 162 w 244"/>
                  <a:gd name="T87" fmla="*/ 47 h 153"/>
                  <a:gd name="T88" fmla="*/ 108 w 244"/>
                  <a:gd name="T89" fmla="*/ 25 h 153"/>
                  <a:gd name="T90" fmla="*/ 72 w 244"/>
                  <a:gd name="T91" fmla="*/ 0 h 153"/>
                  <a:gd name="T92" fmla="*/ 37 w 244"/>
                  <a:gd name="T93" fmla="*/ 3 h 153"/>
                  <a:gd name="T94" fmla="*/ 31 w 244"/>
                  <a:gd name="T95" fmla="*/ 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4" h="153">
                    <a:moveTo>
                      <a:pt x="31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8"/>
                      <a:pt x="54" y="78"/>
                      <a:pt x="54" y="78"/>
                    </a:cubicBezTo>
                    <a:cubicBezTo>
                      <a:pt x="53" y="81"/>
                      <a:pt x="52" y="83"/>
                      <a:pt x="52" y="85"/>
                    </a:cubicBezTo>
                    <a:cubicBezTo>
                      <a:pt x="50" y="87"/>
                      <a:pt x="46" y="90"/>
                      <a:pt x="40" y="92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8" y="128"/>
                      <a:pt x="38" y="128"/>
                      <a:pt x="38" y="128"/>
                    </a:cubicBezTo>
                    <a:cubicBezTo>
                      <a:pt x="39" y="127"/>
                      <a:pt x="39" y="127"/>
                      <a:pt x="39" y="127"/>
                    </a:cubicBezTo>
                    <a:cubicBezTo>
                      <a:pt x="49" y="123"/>
                      <a:pt x="49" y="123"/>
                      <a:pt x="49" y="123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9" y="111"/>
                      <a:pt x="79" y="111"/>
                      <a:pt x="79" y="111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109" y="121"/>
                      <a:pt x="109" y="121"/>
                      <a:pt x="109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4" y="125"/>
                      <a:pt x="114" y="125"/>
                      <a:pt x="114" y="125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7" y="132"/>
                      <a:pt x="127" y="132"/>
                      <a:pt x="127" y="132"/>
                    </a:cubicBezTo>
                    <a:cubicBezTo>
                      <a:pt x="132" y="128"/>
                      <a:pt x="132" y="128"/>
                      <a:pt x="132" y="128"/>
                    </a:cubicBezTo>
                    <a:cubicBezTo>
                      <a:pt x="132" y="127"/>
                      <a:pt x="132" y="127"/>
                      <a:pt x="132" y="127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42" y="115"/>
                      <a:pt x="142" y="115"/>
                      <a:pt x="142" y="115"/>
                    </a:cubicBezTo>
                    <a:cubicBezTo>
                      <a:pt x="148" y="119"/>
                      <a:pt x="148" y="119"/>
                      <a:pt x="148" y="119"/>
                    </a:cubicBezTo>
                    <a:cubicBezTo>
                      <a:pt x="148" y="119"/>
                      <a:pt x="148" y="119"/>
                      <a:pt x="148" y="119"/>
                    </a:cubicBezTo>
                    <a:cubicBezTo>
                      <a:pt x="148" y="120"/>
                      <a:pt x="148" y="120"/>
                      <a:pt x="148" y="120"/>
                    </a:cubicBezTo>
                    <a:cubicBezTo>
                      <a:pt x="150" y="125"/>
                      <a:pt x="150" y="125"/>
                      <a:pt x="150" y="125"/>
                    </a:cubicBezTo>
                    <a:cubicBezTo>
                      <a:pt x="150" y="126"/>
                      <a:pt x="150" y="126"/>
                      <a:pt x="150" y="126"/>
                    </a:cubicBezTo>
                    <a:cubicBezTo>
                      <a:pt x="149" y="129"/>
                      <a:pt x="149" y="129"/>
                      <a:pt x="149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4" y="128"/>
                      <a:pt x="154" y="128"/>
                      <a:pt x="154" y="128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64" y="123"/>
                      <a:pt x="164" y="123"/>
                      <a:pt x="164" y="123"/>
                    </a:cubicBezTo>
                    <a:cubicBezTo>
                      <a:pt x="164" y="123"/>
                      <a:pt x="164" y="123"/>
                      <a:pt x="164" y="123"/>
                    </a:cubicBezTo>
                    <a:cubicBezTo>
                      <a:pt x="165" y="123"/>
                      <a:pt x="165" y="123"/>
                      <a:pt x="165" y="123"/>
                    </a:cubicBezTo>
                    <a:cubicBezTo>
                      <a:pt x="168" y="125"/>
                      <a:pt x="168" y="125"/>
                      <a:pt x="168" y="125"/>
                    </a:cubicBezTo>
                    <a:cubicBezTo>
                      <a:pt x="171" y="128"/>
                      <a:pt x="172" y="130"/>
                      <a:pt x="171" y="132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3" y="145"/>
                      <a:pt x="173" y="145"/>
                      <a:pt x="173" y="145"/>
                    </a:cubicBezTo>
                    <a:cubicBezTo>
                      <a:pt x="174" y="145"/>
                      <a:pt x="174" y="145"/>
                      <a:pt x="174" y="145"/>
                    </a:cubicBezTo>
                    <a:cubicBezTo>
                      <a:pt x="183" y="135"/>
                      <a:pt x="190" y="130"/>
                      <a:pt x="194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7" y="125"/>
                      <a:pt x="207" y="125"/>
                      <a:pt x="207" y="125"/>
                    </a:cubicBezTo>
                    <a:cubicBezTo>
                      <a:pt x="215" y="121"/>
                      <a:pt x="215" y="121"/>
                      <a:pt x="215" y="121"/>
                    </a:cubicBezTo>
                    <a:cubicBezTo>
                      <a:pt x="216" y="121"/>
                      <a:pt x="216" y="121"/>
                      <a:pt x="216" y="121"/>
                    </a:cubicBezTo>
                    <a:cubicBezTo>
                      <a:pt x="226" y="120"/>
                      <a:pt x="226" y="120"/>
                      <a:pt x="226" y="120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44" y="114"/>
                      <a:pt x="244" y="114"/>
                      <a:pt x="244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cubicBezTo>
                      <a:pt x="243" y="110"/>
                      <a:pt x="243" y="110"/>
                      <a:pt x="243" y="110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30" y="77"/>
                      <a:pt x="230" y="77"/>
                      <a:pt x="230" y="77"/>
                    </a:cubicBezTo>
                    <a:cubicBezTo>
                      <a:pt x="230" y="76"/>
                      <a:pt x="230" y="76"/>
                      <a:pt x="230" y="76"/>
                    </a:cubicBezTo>
                    <a:cubicBezTo>
                      <a:pt x="229" y="75"/>
                      <a:pt x="229" y="75"/>
                      <a:pt x="229" y="75"/>
                    </a:cubicBezTo>
                    <a:cubicBezTo>
                      <a:pt x="236" y="67"/>
                      <a:pt x="236" y="67"/>
                      <a:pt x="236" y="67"/>
                    </a:cubicBezTo>
                    <a:cubicBezTo>
                      <a:pt x="234" y="65"/>
                      <a:pt x="234" y="65"/>
                      <a:pt x="234" y="65"/>
                    </a:cubicBezTo>
                    <a:cubicBezTo>
                      <a:pt x="223" y="63"/>
                      <a:pt x="223" y="63"/>
                      <a:pt x="223" y="63"/>
                    </a:cubicBezTo>
                    <a:cubicBezTo>
                      <a:pt x="222" y="63"/>
                      <a:pt x="222" y="63"/>
                      <a:pt x="222" y="63"/>
                    </a:cubicBezTo>
                    <a:cubicBezTo>
                      <a:pt x="222" y="63"/>
                      <a:pt x="222" y="63"/>
                      <a:pt x="222" y="63"/>
                    </a:cubicBezTo>
                    <a:cubicBezTo>
                      <a:pt x="222" y="62"/>
                      <a:pt x="222" y="62"/>
                      <a:pt x="222" y="62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8" y="50"/>
                      <a:pt x="208" y="50"/>
                      <a:pt x="208" y="50"/>
                    </a:cubicBezTo>
                    <a:cubicBezTo>
                      <a:pt x="206" y="53"/>
                      <a:pt x="203" y="56"/>
                      <a:pt x="200" y="57"/>
                    </a:cubicBezTo>
                    <a:cubicBezTo>
                      <a:pt x="197" y="58"/>
                      <a:pt x="192" y="55"/>
                      <a:pt x="186" y="47"/>
                    </a:cubicBezTo>
                    <a:cubicBezTo>
                      <a:pt x="183" y="43"/>
                      <a:pt x="183" y="43"/>
                      <a:pt x="183" y="43"/>
                    </a:cubicBezTo>
                    <a:cubicBezTo>
                      <a:pt x="183" y="43"/>
                      <a:pt x="180" y="43"/>
                      <a:pt x="176" y="45"/>
                    </a:cubicBezTo>
                    <a:cubicBezTo>
                      <a:pt x="169" y="47"/>
                      <a:pt x="164" y="48"/>
                      <a:pt x="162" y="47"/>
                    </a:cubicBezTo>
                    <a:cubicBezTo>
                      <a:pt x="160" y="45"/>
                      <a:pt x="160" y="41"/>
                      <a:pt x="160" y="35"/>
                    </a:cubicBezTo>
                    <a:cubicBezTo>
                      <a:pt x="161" y="31"/>
                      <a:pt x="160" y="29"/>
                      <a:pt x="160" y="27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3" y="23"/>
                      <a:pt x="99" y="21"/>
                      <a:pt x="97" y="19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6" y="15"/>
                      <a:pt x="80" y="10"/>
                      <a:pt x="72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21"/>
              <p:cNvSpPr/>
              <p:nvPr/>
            </p:nvSpPr>
            <p:spPr bwMode="auto">
              <a:xfrm rot="175386">
                <a:off x="5867556" y="5163253"/>
                <a:ext cx="768716" cy="608367"/>
              </a:xfrm>
              <a:custGeom>
                <a:avLst/>
                <a:gdLst>
                  <a:gd name="T0" fmla="*/ 244 w 254"/>
                  <a:gd name="T1" fmla="*/ 64 h 201"/>
                  <a:gd name="T2" fmla="*/ 254 w 254"/>
                  <a:gd name="T3" fmla="*/ 63 h 201"/>
                  <a:gd name="T4" fmla="*/ 236 w 254"/>
                  <a:gd name="T5" fmla="*/ 44 h 201"/>
                  <a:gd name="T6" fmla="*/ 223 w 254"/>
                  <a:gd name="T7" fmla="*/ 22 h 201"/>
                  <a:gd name="T8" fmla="*/ 202 w 254"/>
                  <a:gd name="T9" fmla="*/ 27 h 201"/>
                  <a:gd name="T10" fmla="*/ 200 w 254"/>
                  <a:gd name="T11" fmla="*/ 29 h 201"/>
                  <a:gd name="T12" fmla="*/ 182 w 254"/>
                  <a:gd name="T13" fmla="*/ 25 h 201"/>
                  <a:gd name="T14" fmla="*/ 150 w 254"/>
                  <a:gd name="T15" fmla="*/ 40 h 201"/>
                  <a:gd name="T16" fmla="*/ 150 w 254"/>
                  <a:gd name="T17" fmla="*/ 19 h 201"/>
                  <a:gd name="T18" fmla="*/ 149 w 254"/>
                  <a:gd name="T19" fmla="*/ 10 h 201"/>
                  <a:gd name="T20" fmla="*/ 138 w 254"/>
                  <a:gd name="T21" fmla="*/ 10 h 201"/>
                  <a:gd name="T22" fmla="*/ 126 w 254"/>
                  <a:gd name="T23" fmla="*/ 9 h 201"/>
                  <a:gd name="T24" fmla="*/ 110 w 254"/>
                  <a:gd name="T25" fmla="*/ 1 h 201"/>
                  <a:gd name="T26" fmla="*/ 105 w 254"/>
                  <a:gd name="T27" fmla="*/ 24 h 201"/>
                  <a:gd name="T28" fmla="*/ 82 w 254"/>
                  <a:gd name="T29" fmla="*/ 18 h 201"/>
                  <a:gd name="T30" fmla="*/ 78 w 254"/>
                  <a:gd name="T31" fmla="*/ 16 h 201"/>
                  <a:gd name="T32" fmla="*/ 72 w 254"/>
                  <a:gd name="T33" fmla="*/ 33 h 201"/>
                  <a:gd name="T34" fmla="*/ 75 w 254"/>
                  <a:gd name="T35" fmla="*/ 47 h 201"/>
                  <a:gd name="T36" fmla="*/ 68 w 254"/>
                  <a:gd name="T37" fmla="*/ 61 h 201"/>
                  <a:gd name="T38" fmla="*/ 52 w 254"/>
                  <a:gd name="T39" fmla="*/ 102 h 201"/>
                  <a:gd name="T40" fmla="*/ 29 w 254"/>
                  <a:gd name="T41" fmla="*/ 117 h 201"/>
                  <a:gd name="T42" fmla="*/ 32 w 254"/>
                  <a:gd name="T43" fmla="*/ 124 h 201"/>
                  <a:gd name="T44" fmla="*/ 19 w 254"/>
                  <a:gd name="T45" fmla="*/ 142 h 201"/>
                  <a:gd name="T46" fmla="*/ 5 w 254"/>
                  <a:gd name="T47" fmla="*/ 146 h 201"/>
                  <a:gd name="T48" fmla="*/ 2 w 254"/>
                  <a:gd name="T49" fmla="*/ 184 h 201"/>
                  <a:gd name="T50" fmla="*/ 8 w 254"/>
                  <a:gd name="T51" fmla="*/ 196 h 201"/>
                  <a:gd name="T52" fmla="*/ 21 w 254"/>
                  <a:gd name="T53" fmla="*/ 200 h 201"/>
                  <a:gd name="T54" fmla="*/ 22 w 254"/>
                  <a:gd name="T55" fmla="*/ 199 h 201"/>
                  <a:gd name="T56" fmla="*/ 18 w 254"/>
                  <a:gd name="T57" fmla="*/ 186 h 201"/>
                  <a:gd name="T58" fmla="*/ 12 w 254"/>
                  <a:gd name="T59" fmla="*/ 182 h 201"/>
                  <a:gd name="T60" fmla="*/ 18 w 254"/>
                  <a:gd name="T61" fmla="*/ 173 h 201"/>
                  <a:gd name="T62" fmla="*/ 32 w 254"/>
                  <a:gd name="T63" fmla="*/ 162 h 201"/>
                  <a:gd name="T64" fmla="*/ 64 w 254"/>
                  <a:gd name="T65" fmla="*/ 141 h 201"/>
                  <a:gd name="T66" fmla="*/ 70 w 254"/>
                  <a:gd name="T67" fmla="*/ 145 h 201"/>
                  <a:gd name="T68" fmla="*/ 75 w 254"/>
                  <a:gd name="T69" fmla="*/ 141 h 201"/>
                  <a:gd name="T70" fmla="*/ 96 w 254"/>
                  <a:gd name="T71" fmla="*/ 137 h 201"/>
                  <a:gd name="T72" fmla="*/ 98 w 254"/>
                  <a:gd name="T73" fmla="*/ 136 h 201"/>
                  <a:gd name="T74" fmla="*/ 119 w 254"/>
                  <a:gd name="T75" fmla="*/ 128 h 201"/>
                  <a:gd name="T76" fmla="*/ 124 w 254"/>
                  <a:gd name="T77" fmla="*/ 96 h 201"/>
                  <a:gd name="T78" fmla="*/ 130 w 254"/>
                  <a:gd name="T79" fmla="*/ 94 h 201"/>
                  <a:gd name="T80" fmla="*/ 132 w 254"/>
                  <a:gd name="T81" fmla="*/ 95 h 201"/>
                  <a:gd name="T82" fmla="*/ 159 w 254"/>
                  <a:gd name="T83" fmla="*/ 112 h 201"/>
                  <a:gd name="T84" fmla="*/ 156 w 254"/>
                  <a:gd name="T85" fmla="*/ 103 h 201"/>
                  <a:gd name="T86" fmla="*/ 166 w 254"/>
                  <a:gd name="T87" fmla="*/ 99 h 201"/>
                  <a:gd name="T88" fmla="*/ 173 w 254"/>
                  <a:gd name="T89" fmla="*/ 95 h 201"/>
                  <a:gd name="T90" fmla="*/ 193 w 254"/>
                  <a:gd name="T91" fmla="*/ 101 h 201"/>
                  <a:gd name="T92" fmla="*/ 206 w 254"/>
                  <a:gd name="T93" fmla="*/ 92 h 201"/>
                  <a:gd name="T94" fmla="*/ 207 w 254"/>
                  <a:gd name="T95" fmla="*/ 94 h 201"/>
                  <a:gd name="T96" fmla="*/ 238 w 254"/>
                  <a:gd name="T97" fmla="*/ 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4" h="201">
                    <a:moveTo>
                      <a:pt x="238" y="69"/>
                    </a:moveTo>
                    <a:cubicBezTo>
                      <a:pt x="242" y="68"/>
                      <a:pt x="244" y="67"/>
                      <a:pt x="244" y="65"/>
                    </a:cubicBezTo>
                    <a:cubicBezTo>
                      <a:pt x="244" y="64"/>
                      <a:pt x="244" y="64"/>
                      <a:pt x="244" y="64"/>
                    </a:cubicBezTo>
                    <a:cubicBezTo>
                      <a:pt x="245" y="63"/>
                      <a:pt x="245" y="63"/>
                      <a:pt x="245" y="63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54" y="63"/>
                      <a:pt x="254" y="63"/>
                      <a:pt x="254" y="63"/>
                    </a:cubicBezTo>
                    <a:cubicBezTo>
                      <a:pt x="254" y="58"/>
                      <a:pt x="254" y="58"/>
                      <a:pt x="254" y="58"/>
                    </a:cubicBezTo>
                    <a:cubicBezTo>
                      <a:pt x="252" y="58"/>
                      <a:pt x="250" y="57"/>
                      <a:pt x="248" y="55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0" y="29"/>
                      <a:pt x="230" y="29"/>
                      <a:pt x="230" y="29"/>
                    </a:cubicBezTo>
                    <a:cubicBezTo>
                      <a:pt x="223" y="22"/>
                      <a:pt x="223" y="22"/>
                      <a:pt x="223" y="22"/>
                    </a:cubicBezTo>
                    <a:cubicBezTo>
                      <a:pt x="214" y="21"/>
                      <a:pt x="208" y="21"/>
                      <a:pt x="203" y="22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28"/>
                      <a:pt x="202" y="28"/>
                      <a:pt x="202" y="28"/>
                    </a:cubicBezTo>
                    <a:cubicBezTo>
                      <a:pt x="202" y="29"/>
                      <a:pt x="202" y="29"/>
                      <a:pt x="202" y="29"/>
                    </a:cubicBezTo>
                    <a:cubicBezTo>
                      <a:pt x="200" y="29"/>
                      <a:pt x="200" y="29"/>
                      <a:pt x="200" y="29"/>
                    </a:cubicBezTo>
                    <a:cubicBezTo>
                      <a:pt x="194" y="32"/>
                      <a:pt x="194" y="32"/>
                      <a:pt x="194" y="32"/>
                    </a:cubicBezTo>
                    <a:cubicBezTo>
                      <a:pt x="193" y="31"/>
                      <a:pt x="193" y="31"/>
                      <a:pt x="193" y="31"/>
                    </a:cubicBezTo>
                    <a:cubicBezTo>
                      <a:pt x="188" y="26"/>
                      <a:pt x="184" y="24"/>
                      <a:pt x="182" y="25"/>
                    </a:cubicBezTo>
                    <a:cubicBezTo>
                      <a:pt x="168" y="32"/>
                      <a:pt x="160" y="35"/>
                      <a:pt x="158" y="33"/>
                    </a:cubicBezTo>
                    <a:cubicBezTo>
                      <a:pt x="156" y="34"/>
                      <a:pt x="154" y="35"/>
                      <a:pt x="152" y="38"/>
                    </a:cubicBezTo>
                    <a:cubicBezTo>
                      <a:pt x="150" y="40"/>
                      <a:pt x="150" y="40"/>
                      <a:pt x="150" y="40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5" y="34"/>
                      <a:pt x="143" y="31"/>
                      <a:pt x="143" y="29"/>
                    </a:cubicBezTo>
                    <a:cubicBezTo>
                      <a:pt x="143" y="27"/>
                      <a:pt x="146" y="24"/>
                      <a:pt x="150" y="19"/>
                    </a:cubicBezTo>
                    <a:cubicBezTo>
                      <a:pt x="156" y="12"/>
                      <a:pt x="159" y="9"/>
                      <a:pt x="159" y="8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6" y="5"/>
                      <a:pt x="153" y="7"/>
                      <a:pt x="149" y="10"/>
                    </a:cubicBezTo>
                    <a:cubicBezTo>
                      <a:pt x="145" y="13"/>
                      <a:pt x="142" y="14"/>
                      <a:pt x="141" y="14"/>
                    </a:cubicBezTo>
                    <a:cubicBezTo>
                      <a:pt x="140" y="14"/>
                      <a:pt x="139" y="12"/>
                      <a:pt x="139" y="10"/>
                    </a:cubicBezTo>
                    <a:cubicBezTo>
                      <a:pt x="138" y="10"/>
                      <a:pt x="138" y="10"/>
                      <a:pt x="138" y="10"/>
                    </a:cubicBezTo>
                    <a:cubicBezTo>
                      <a:pt x="135" y="3"/>
                      <a:pt x="135" y="3"/>
                      <a:pt x="135" y="3"/>
                    </a:cubicBezTo>
                    <a:cubicBezTo>
                      <a:pt x="127" y="8"/>
                      <a:pt x="127" y="8"/>
                      <a:pt x="127" y="8"/>
                    </a:cubicBezTo>
                    <a:cubicBezTo>
                      <a:pt x="126" y="9"/>
                      <a:pt x="126" y="9"/>
                      <a:pt x="126" y="9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0" y="5"/>
                      <a:pt x="115" y="3"/>
                      <a:pt x="110" y="1"/>
                    </a:cubicBezTo>
                    <a:cubicBezTo>
                      <a:pt x="106" y="0"/>
                      <a:pt x="102" y="1"/>
                      <a:pt x="99" y="6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5" y="18"/>
                      <a:pt x="106" y="22"/>
                      <a:pt x="105" y="24"/>
                    </a:cubicBezTo>
                    <a:cubicBezTo>
                      <a:pt x="104" y="26"/>
                      <a:pt x="103" y="27"/>
                      <a:pt x="102" y="27"/>
                    </a:cubicBezTo>
                    <a:cubicBezTo>
                      <a:pt x="99" y="28"/>
                      <a:pt x="96" y="27"/>
                      <a:pt x="91" y="23"/>
                    </a:cubicBezTo>
                    <a:cubicBezTo>
                      <a:pt x="88" y="21"/>
                      <a:pt x="85" y="19"/>
                      <a:pt x="82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2" y="67"/>
                      <a:pt x="62" y="67"/>
                      <a:pt x="62" y="67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29" y="117"/>
                      <a:pt x="29" y="117"/>
                      <a:pt x="29" y="117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19" y="142"/>
                      <a:pt x="19" y="142"/>
                      <a:pt x="19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5" y="146"/>
                      <a:pt x="5" y="146"/>
                      <a:pt x="5" y="146"/>
                    </a:cubicBezTo>
                    <a:cubicBezTo>
                      <a:pt x="5" y="146"/>
                      <a:pt x="5" y="146"/>
                      <a:pt x="5" y="146"/>
                    </a:cubicBezTo>
                    <a:cubicBezTo>
                      <a:pt x="2" y="153"/>
                      <a:pt x="2" y="153"/>
                      <a:pt x="2" y="153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2" y="184"/>
                      <a:pt x="2" y="184"/>
                      <a:pt x="2" y="184"/>
                    </a:cubicBezTo>
                    <a:cubicBezTo>
                      <a:pt x="3" y="184"/>
                      <a:pt x="3" y="184"/>
                      <a:pt x="3" y="184"/>
                    </a:cubicBezTo>
                    <a:cubicBezTo>
                      <a:pt x="3" y="190"/>
                      <a:pt x="3" y="190"/>
                      <a:pt x="3" y="190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201"/>
                      <a:pt x="8" y="201"/>
                      <a:pt x="8" y="201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8"/>
                      <a:pt x="22" y="198"/>
                      <a:pt x="22" y="198"/>
                    </a:cubicBezTo>
                    <a:cubicBezTo>
                      <a:pt x="26" y="194"/>
                      <a:pt x="26" y="194"/>
                      <a:pt x="26" y="194"/>
                    </a:cubicBezTo>
                    <a:cubicBezTo>
                      <a:pt x="18" y="186"/>
                      <a:pt x="18" y="186"/>
                      <a:pt x="18" y="186"/>
                    </a:cubicBezTo>
                    <a:cubicBezTo>
                      <a:pt x="17" y="186"/>
                      <a:pt x="17" y="186"/>
                      <a:pt x="17" y="186"/>
                    </a:cubicBezTo>
                    <a:cubicBezTo>
                      <a:pt x="12" y="182"/>
                      <a:pt x="12" y="182"/>
                      <a:pt x="12" y="182"/>
                    </a:cubicBezTo>
                    <a:cubicBezTo>
                      <a:pt x="12" y="182"/>
                      <a:pt x="12" y="182"/>
                      <a:pt x="12" y="182"/>
                    </a:cubicBezTo>
                    <a:cubicBezTo>
                      <a:pt x="12" y="181"/>
                      <a:pt x="12" y="181"/>
                      <a:pt x="12" y="181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0"/>
                      <a:pt x="19" y="170"/>
                      <a:pt x="19" y="170"/>
                    </a:cubicBezTo>
                    <a:cubicBezTo>
                      <a:pt x="16" y="162"/>
                      <a:pt x="16" y="162"/>
                      <a:pt x="16" y="162"/>
                    </a:cubicBezTo>
                    <a:cubicBezTo>
                      <a:pt x="32" y="162"/>
                      <a:pt x="32" y="162"/>
                      <a:pt x="32" y="162"/>
                    </a:cubicBezTo>
                    <a:cubicBezTo>
                      <a:pt x="60" y="149"/>
                      <a:pt x="60" y="149"/>
                      <a:pt x="60" y="149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0" y="145"/>
                      <a:pt x="70" y="145"/>
                      <a:pt x="70" y="145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6" y="147"/>
                      <a:pt x="76" y="147"/>
                      <a:pt x="76" y="147"/>
                    </a:cubicBezTo>
                    <a:cubicBezTo>
                      <a:pt x="75" y="141"/>
                      <a:pt x="75" y="141"/>
                      <a:pt x="75" y="141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6" y="137"/>
                      <a:pt x="96" y="137"/>
                      <a:pt x="96" y="137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9" y="119"/>
                      <a:pt x="109" y="119"/>
                      <a:pt x="109" y="119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25" y="126"/>
                      <a:pt x="125" y="126"/>
                      <a:pt x="125" y="12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5"/>
                      <a:pt x="124" y="95"/>
                      <a:pt x="124" y="95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31" y="94"/>
                      <a:pt x="131" y="94"/>
                      <a:pt x="131" y="94"/>
                    </a:cubicBezTo>
                    <a:cubicBezTo>
                      <a:pt x="132" y="95"/>
                      <a:pt x="132" y="95"/>
                      <a:pt x="132" y="95"/>
                    </a:cubicBezTo>
                    <a:cubicBezTo>
                      <a:pt x="132" y="95"/>
                      <a:pt x="132" y="95"/>
                      <a:pt x="132" y="95"/>
                    </a:cubicBezTo>
                    <a:cubicBezTo>
                      <a:pt x="143" y="115"/>
                      <a:pt x="143" y="115"/>
                      <a:pt x="143" y="115"/>
                    </a:cubicBez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9" y="112"/>
                      <a:pt x="159" y="112"/>
                      <a:pt x="159" y="11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57" y="104"/>
                      <a:pt x="157" y="104"/>
                      <a:pt x="157" y="104"/>
                    </a:cubicBezTo>
                    <a:cubicBezTo>
                      <a:pt x="156" y="103"/>
                      <a:pt x="156" y="103"/>
                      <a:pt x="156" y="103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70" y="103"/>
                      <a:pt x="170" y="103"/>
                      <a:pt x="170" y="103"/>
                    </a:cubicBezTo>
                    <a:cubicBezTo>
                      <a:pt x="173" y="101"/>
                      <a:pt x="173" y="101"/>
                      <a:pt x="173" y="101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5" y="95"/>
                      <a:pt x="175" y="95"/>
                      <a:pt x="175" y="95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86" y="95"/>
                      <a:pt x="190" y="98"/>
                      <a:pt x="193" y="101"/>
                    </a:cubicBezTo>
                    <a:cubicBezTo>
                      <a:pt x="194" y="103"/>
                      <a:pt x="194" y="103"/>
                      <a:pt x="194" y="103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8" y="91"/>
                      <a:pt x="201" y="90"/>
                      <a:pt x="206" y="92"/>
                    </a:cubicBezTo>
                    <a:cubicBezTo>
                      <a:pt x="207" y="93"/>
                      <a:pt x="207" y="93"/>
                      <a:pt x="207" y="93"/>
                    </a:cubicBezTo>
                    <a:cubicBezTo>
                      <a:pt x="207" y="93"/>
                      <a:pt x="207" y="93"/>
                      <a:pt x="207" y="93"/>
                    </a:cubicBezTo>
                    <a:cubicBezTo>
                      <a:pt x="207" y="94"/>
                      <a:pt x="207" y="94"/>
                      <a:pt x="207" y="94"/>
                    </a:cubicBezTo>
                    <a:cubicBezTo>
                      <a:pt x="208" y="94"/>
                      <a:pt x="208" y="94"/>
                      <a:pt x="209" y="94"/>
                    </a:cubicBezTo>
                    <a:cubicBezTo>
                      <a:pt x="211" y="94"/>
                      <a:pt x="218" y="89"/>
                      <a:pt x="230" y="80"/>
                    </a:cubicBezTo>
                    <a:cubicBezTo>
                      <a:pt x="230" y="74"/>
                      <a:pt x="233" y="70"/>
                      <a:pt x="238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22"/>
              <p:cNvSpPr/>
              <p:nvPr/>
            </p:nvSpPr>
            <p:spPr bwMode="auto">
              <a:xfrm rot="175386">
                <a:off x="6257379" y="4648388"/>
                <a:ext cx="459044" cy="625367"/>
              </a:xfrm>
              <a:custGeom>
                <a:avLst/>
                <a:gdLst>
                  <a:gd name="T0" fmla="*/ 119 w 152"/>
                  <a:gd name="T1" fmla="*/ 8 h 207"/>
                  <a:gd name="T2" fmla="*/ 106 w 152"/>
                  <a:gd name="T3" fmla="*/ 3 h 207"/>
                  <a:gd name="T4" fmla="*/ 88 w 152"/>
                  <a:gd name="T5" fmla="*/ 16 h 207"/>
                  <a:gd name="T6" fmla="*/ 76 w 152"/>
                  <a:gd name="T7" fmla="*/ 11 h 207"/>
                  <a:gd name="T8" fmla="*/ 76 w 152"/>
                  <a:gd name="T9" fmla="*/ 12 h 207"/>
                  <a:gd name="T10" fmla="*/ 54 w 152"/>
                  <a:gd name="T11" fmla="*/ 17 h 207"/>
                  <a:gd name="T12" fmla="*/ 42 w 152"/>
                  <a:gd name="T13" fmla="*/ 18 h 207"/>
                  <a:gd name="T14" fmla="*/ 34 w 152"/>
                  <a:gd name="T15" fmla="*/ 27 h 207"/>
                  <a:gd name="T16" fmla="*/ 20 w 152"/>
                  <a:gd name="T17" fmla="*/ 28 h 207"/>
                  <a:gd name="T18" fmla="*/ 10 w 152"/>
                  <a:gd name="T19" fmla="*/ 44 h 207"/>
                  <a:gd name="T20" fmla="*/ 11 w 152"/>
                  <a:gd name="T21" fmla="*/ 46 h 207"/>
                  <a:gd name="T22" fmla="*/ 17 w 152"/>
                  <a:gd name="T23" fmla="*/ 69 h 207"/>
                  <a:gd name="T24" fmla="*/ 17 w 152"/>
                  <a:gd name="T25" fmla="*/ 72 h 207"/>
                  <a:gd name="T26" fmla="*/ 16 w 152"/>
                  <a:gd name="T27" fmla="*/ 72 h 207"/>
                  <a:gd name="T28" fmla="*/ 0 w 152"/>
                  <a:gd name="T29" fmla="*/ 94 h 207"/>
                  <a:gd name="T30" fmla="*/ 6 w 152"/>
                  <a:gd name="T31" fmla="*/ 98 h 207"/>
                  <a:gd name="T32" fmla="*/ 12 w 152"/>
                  <a:gd name="T33" fmla="*/ 131 h 207"/>
                  <a:gd name="T34" fmla="*/ 20 w 152"/>
                  <a:gd name="T35" fmla="*/ 143 h 207"/>
                  <a:gd name="T36" fmla="*/ 21 w 152"/>
                  <a:gd name="T37" fmla="*/ 152 h 207"/>
                  <a:gd name="T38" fmla="*/ 22 w 152"/>
                  <a:gd name="T39" fmla="*/ 181 h 207"/>
                  <a:gd name="T40" fmla="*/ 26 w 152"/>
                  <a:gd name="T41" fmla="*/ 181 h 207"/>
                  <a:gd name="T42" fmla="*/ 43 w 152"/>
                  <a:gd name="T43" fmla="*/ 181 h 207"/>
                  <a:gd name="T44" fmla="*/ 28 w 152"/>
                  <a:gd name="T45" fmla="*/ 203 h 207"/>
                  <a:gd name="T46" fmla="*/ 40 w 152"/>
                  <a:gd name="T47" fmla="*/ 203 h 207"/>
                  <a:gd name="T48" fmla="*/ 75 w 152"/>
                  <a:gd name="T49" fmla="*/ 201 h 207"/>
                  <a:gd name="T50" fmla="*/ 77 w 152"/>
                  <a:gd name="T51" fmla="*/ 195 h 207"/>
                  <a:gd name="T52" fmla="*/ 77 w 152"/>
                  <a:gd name="T53" fmla="*/ 190 h 207"/>
                  <a:gd name="T54" fmla="*/ 75 w 152"/>
                  <a:gd name="T55" fmla="*/ 179 h 207"/>
                  <a:gd name="T56" fmla="*/ 83 w 152"/>
                  <a:gd name="T57" fmla="*/ 173 h 207"/>
                  <a:gd name="T58" fmla="*/ 81 w 152"/>
                  <a:gd name="T59" fmla="*/ 168 h 207"/>
                  <a:gd name="T60" fmla="*/ 81 w 152"/>
                  <a:gd name="T61" fmla="*/ 167 h 207"/>
                  <a:gd name="T62" fmla="*/ 85 w 152"/>
                  <a:gd name="T63" fmla="*/ 154 h 207"/>
                  <a:gd name="T64" fmla="*/ 89 w 152"/>
                  <a:gd name="T65" fmla="*/ 149 h 207"/>
                  <a:gd name="T66" fmla="*/ 93 w 152"/>
                  <a:gd name="T67" fmla="*/ 146 h 207"/>
                  <a:gd name="T68" fmla="*/ 100 w 152"/>
                  <a:gd name="T69" fmla="*/ 130 h 207"/>
                  <a:gd name="T70" fmla="*/ 103 w 152"/>
                  <a:gd name="T71" fmla="*/ 128 h 207"/>
                  <a:gd name="T72" fmla="*/ 99 w 152"/>
                  <a:gd name="T73" fmla="*/ 111 h 207"/>
                  <a:gd name="T74" fmla="*/ 112 w 152"/>
                  <a:gd name="T75" fmla="*/ 100 h 207"/>
                  <a:gd name="T76" fmla="*/ 110 w 152"/>
                  <a:gd name="T77" fmla="*/ 85 h 207"/>
                  <a:gd name="T78" fmla="*/ 125 w 152"/>
                  <a:gd name="T79" fmla="*/ 68 h 207"/>
                  <a:gd name="T80" fmla="*/ 131 w 152"/>
                  <a:gd name="T81" fmla="*/ 70 h 207"/>
                  <a:gd name="T82" fmla="*/ 142 w 152"/>
                  <a:gd name="T83" fmla="*/ 64 h 207"/>
                  <a:gd name="T84" fmla="*/ 142 w 152"/>
                  <a:gd name="T85" fmla="*/ 64 h 207"/>
                  <a:gd name="T86" fmla="*/ 148 w 152"/>
                  <a:gd name="T87" fmla="*/ 60 h 207"/>
                  <a:gd name="T88" fmla="*/ 148 w 152"/>
                  <a:gd name="T89" fmla="*/ 53 h 207"/>
                  <a:gd name="T90" fmla="*/ 150 w 152"/>
                  <a:gd name="T91" fmla="*/ 51 h 207"/>
                  <a:gd name="T92" fmla="*/ 152 w 152"/>
                  <a:gd name="T93" fmla="*/ 48 h 207"/>
                  <a:gd name="T94" fmla="*/ 138 w 152"/>
                  <a:gd name="T95" fmla="*/ 26 h 207"/>
                  <a:gd name="T96" fmla="*/ 132 w 152"/>
                  <a:gd name="T97" fmla="*/ 1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2" h="207">
                    <a:moveTo>
                      <a:pt x="120" y="8"/>
                    </a:moveTo>
                    <a:cubicBezTo>
                      <a:pt x="119" y="8"/>
                      <a:pt x="119" y="8"/>
                      <a:pt x="119" y="8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10"/>
                      <a:pt x="98" y="14"/>
                      <a:pt x="92" y="16"/>
                    </a:cubicBezTo>
                    <a:cubicBezTo>
                      <a:pt x="91" y="17"/>
                      <a:pt x="89" y="17"/>
                      <a:pt x="88" y="16"/>
                    </a:cubicBezTo>
                    <a:cubicBezTo>
                      <a:pt x="86" y="14"/>
                      <a:pt x="87" y="9"/>
                      <a:pt x="90" y="2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7" y="28"/>
                      <a:pt x="12" y="32"/>
                      <a:pt x="4" y="40"/>
                    </a:cubicBezTo>
                    <a:cubicBezTo>
                      <a:pt x="8" y="42"/>
                      <a:pt x="10" y="43"/>
                      <a:pt x="10" y="44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98"/>
                      <a:pt x="5" y="97"/>
                      <a:pt x="6" y="98"/>
                    </a:cubicBezTo>
                    <a:cubicBezTo>
                      <a:pt x="8" y="99"/>
                      <a:pt x="9" y="102"/>
                      <a:pt x="8" y="107"/>
                    </a:cubicBezTo>
                    <a:cubicBezTo>
                      <a:pt x="8" y="114"/>
                      <a:pt x="9" y="123"/>
                      <a:pt x="12" y="131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20" y="139"/>
                      <a:pt x="21" y="141"/>
                      <a:pt x="20" y="143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21" y="152"/>
                      <a:pt x="21" y="152"/>
                      <a:pt x="21" y="152"/>
                    </a:cubicBezTo>
                    <a:cubicBezTo>
                      <a:pt x="23" y="156"/>
                      <a:pt x="22" y="162"/>
                      <a:pt x="17" y="172"/>
                    </a:cubicBezTo>
                    <a:cubicBezTo>
                      <a:pt x="22" y="181"/>
                      <a:pt x="22" y="181"/>
                      <a:pt x="22" y="181"/>
                    </a:cubicBezTo>
                    <a:cubicBezTo>
                      <a:pt x="23" y="183"/>
                      <a:pt x="23" y="183"/>
                      <a:pt x="23" y="183"/>
                    </a:cubicBezTo>
                    <a:cubicBezTo>
                      <a:pt x="26" y="181"/>
                      <a:pt x="26" y="181"/>
                      <a:pt x="26" y="181"/>
                    </a:cubicBezTo>
                    <a:cubicBezTo>
                      <a:pt x="31" y="176"/>
                      <a:pt x="36" y="175"/>
                      <a:pt x="39" y="176"/>
                    </a:cubicBezTo>
                    <a:cubicBezTo>
                      <a:pt x="42" y="177"/>
                      <a:pt x="43" y="179"/>
                      <a:pt x="43" y="181"/>
                    </a:cubicBezTo>
                    <a:cubicBezTo>
                      <a:pt x="44" y="184"/>
                      <a:pt x="40" y="188"/>
                      <a:pt x="33" y="196"/>
                    </a:cubicBezTo>
                    <a:cubicBezTo>
                      <a:pt x="28" y="203"/>
                      <a:pt x="28" y="203"/>
                      <a:pt x="28" y="203"/>
                    </a:cubicBezTo>
                    <a:cubicBezTo>
                      <a:pt x="30" y="207"/>
                      <a:pt x="30" y="207"/>
                      <a:pt x="30" y="207"/>
                    </a:cubicBezTo>
                    <a:cubicBezTo>
                      <a:pt x="34" y="204"/>
                      <a:pt x="38" y="202"/>
                      <a:pt x="40" y="203"/>
                    </a:cubicBezTo>
                    <a:cubicBezTo>
                      <a:pt x="42" y="203"/>
                      <a:pt x="49" y="201"/>
                      <a:pt x="60" y="195"/>
                    </a:cubicBezTo>
                    <a:cubicBezTo>
                      <a:pt x="64" y="193"/>
                      <a:pt x="69" y="195"/>
                      <a:pt x="75" y="201"/>
                    </a:cubicBezTo>
                    <a:cubicBezTo>
                      <a:pt x="77" y="200"/>
                      <a:pt x="77" y="200"/>
                      <a:pt x="77" y="200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75" y="193"/>
                      <a:pt x="76" y="192"/>
                      <a:pt x="77" y="190"/>
                    </a:cubicBezTo>
                    <a:cubicBezTo>
                      <a:pt x="75" y="183"/>
                      <a:pt x="75" y="183"/>
                      <a:pt x="75" y="183"/>
                    </a:cubicBezTo>
                    <a:cubicBezTo>
                      <a:pt x="74" y="182"/>
                      <a:pt x="74" y="180"/>
                      <a:pt x="75" y="179"/>
                    </a:cubicBezTo>
                    <a:cubicBezTo>
                      <a:pt x="76" y="178"/>
                      <a:pt x="78" y="177"/>
                      <a:pt x="79" y="176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7"/>
                      <a:pt x="81" y="167"/>
                      <a:pt x="81" y="167"/>
                    </a:cubicBezTo>
                    <a:cubicBezTo>
                      <a:pt x="83" y="165"/>
                      <a:pt x="83" y="163"/>
                      <a:pt x="82" y="162"/>
                    </a:cubicBezTo>
                    <a:cubicBezTo>
                      <a:pt x="81" y="159"/>
                      <a:pt x="82" y="157"/>
                      <a:pt x="85" y="154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8" y="148"/>
                      <a:pt x="88" y="148"/>
                      <a:pt x="88" y="148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93" y="137"/>
                      <a:pt x="95" y="134"/>
                      <a:pt x="100" y="130"/>
                    </a:cubicBezTo>
                    <a:cubicBezTo>
                      <a:pt x="103" y="128"/>
                      <a:pt x="103" y="128"/>
                      <a:pt x="103" y="128"/>
                    </a:cubicBezTo>
                    <a:cubicBezTo>
                      <a:pt x="103" y="128"/>
                      <a:pt x="103" y="128"/>
                      <a:pt x="103" y="128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5" y="118"/>
                      <a:pt x="96" y="114"/>
                      <a:pt x="99" y="111"/>
                    </a:cubicBezTo>
                    <a:cubicBezTo>
                      <a:pt x="99" y="110"/>
                      <a:pt x="99" y="110"/>
                      <a:pt x="99" y="11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0" y="96"/>
                      <a:pt x="109" y="92"/>
                      <a:pt x="110" y="85"/>
                    </a:cubicBezTo>
                    <a:cubicBezTo>
                      <a:pt x="112" y="74"/>
                      <a:pt x="116" y="69"/>
                      <a:pt x="125" y="68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6" y="68"/>
                      <a:pt x="126" y="68"/>
                      <a:pt x="126" y="68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6" y="70"/>
                      <a:pt x="136" y="70"/>
                      <a:pt x="136" y="70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50" y="51"/>
                      <a:pt x="150" y="51"/>
                      <a:pt x="150" y="51"/>
                    </a:cubicBezTo>
                    <a:cubicBezTo>
                      <a:pt x="152" y="49"/>
                      <a:pt x="152" y="49"/>
                      <a:pt x="152" y="49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148" y="42"/>
                      <a:pt x="148" y="42"/>
                      <a:pt x="148" y="42"/>
                    </a:cubicBezTo>
                    <a:cubicBezTo>
                      <a:pt x="144" y="36"/>
                      <a:pt x="141" y="32"/>
                      <a:pt x="138" y="26"/>
                    </a:cubicBezTo>
                    <a:cubicBezTo>
                      <a:pt x="136" y="22"/>
                      <a:pt x="137" y="18"/>
                      <a:pt x="140" y="14"/>
                    </a:cubicBezTo>
                    <a:cubicBezTo>
                      <a:pt x="132" y="10"/>
                      <a:pt x="132" y="10"/>
                      <a:pt x="132" y="10"/>
                    </a:cubicBezTo>
                    <a:lnTo>
                      <a:pt x="12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23"/>
              <p:cNvSpPr/>
              <p:nvPr/>
            </p:nvSpPr>
            <p:spPr bwMode="auto">
              <a:xfrm rot="175386">
                <a:off x="6489331" y="4822034"/>
                <a:ext cx="427469" cy="523364"/>
              </a:xfrm>
              <a:custGeom>
                <a:avLst/>
                <a:gdLst>
                  <a:gd name="T0" fmla="*/ 73 w 141"/>
                  <a:gd name="T1" fmla="*/ 8 h 173"/>
                  <a:gd name="T2" fmla="*/ 60 w 141"/>
                  <a:gd name="T3" fmla="*/ 20 h 173"/>
                  <a:gd name="T4" fmla="*/ 59 w 141"/>
                  <a:gd name="T5" fmla="*/ 21 h 173"/>
                  <a:gd name="T6" fmla="*/ 51 w 141"/>
                  <a:gd name="T7" fmla="*/ 21 h 173"/>
                  <a:gd name="T8" fmla="*/ 35 w 141"/>
                  <a:gd name="T9" fmla="*/ 31 h 173"/>
                  <a:gd name="T10" fmla="*/ 40 w 141"/>
                  <a:gd name="T11" fmla="*/ 34 h 173"/>
                  <a:gd name="T12" fmla="*/ 37 w 141"/>
                  <a:gd name="T13" fmla="*/ 47 h 173"/>
                  <a:gd name="T14" fmla="*/ 23 w 141"/>
                  <a:gd name="T15" fmla="*/ 59 h 173"/>
                  <a:gd name="T16" fmla="*/ 24 w 141"/>
                  <a:gd name="T17" fmla="*/ 68 h 173"/>
                  <a:gd name="T18" fmla="*/ 27 w 141"/>
                  <a:gd name="T19" fmla="*/ 77 h 173"/>
                  <a:gd name="T20" fmla="*/ 18 w 141"/>
                  <a:gd name="T21" fmla="*/ 93 h 173"/>
                  <a:gd name="T22" fmla="*/ 18 w 141"/>
                  <a:gd name="T23" fmla="*/ 94 h 173"/>
                  <a:gd name="T24" fmla="*/ 12 w 141"/>
                  <a:gd name="T25" fmla="*/ 101 h 173"/>
                  <a:gd name="T26" fmla="*/ 7 w 141"/>
                  <a:gd name="T27" fmla="*/ 106 h 173"/>
                  <a:gd name="T28" fmla="*/ 7 w 141"/>
                  <a:gd name="T29" fmla="*/ 122 h 173"/>
                  <a:gd name="T30" fmla="*/ 2 w 141"/>
                  <a:gd name="T31" fmla="*/ 126 h 173"/>
                  <a:gd name="T32" fmla="*/ 0 w 141"/>
                  <a:gd name="T33" fmla="*/ 128 h 173"/>
                  <a:gd name="T34" fmla="*/ 3 w 141"/>
                  <a:gd name="T35" fmla="*/ 137 h 173"/>
                  <a:gd name="T36" fmla="*/ 26 w 141"/>
                  <a:gd name="T37" fmla="*/ 137 h 173"/>
                  <a:gd name="T38" fmla="*/ 35 w 141"/>
                  <a:gd name="T39" fmla="*/ 146 h 173"/>
                  <a:gd name="T40" fmla="*/ 35 w 141"/>
                  <a:gd name="T41" fmla="*/ 147 h 173"/>
                  <a:gd name="T42" fmla="*/ 51 w 141"/>
                  <a:gd name="T43" fmla="*/ 172 h 173"/>
                  <a:gd name="T44" fmla="*/ 56 w 141"/>
                  <a:gd name="T45" fmla="*/ 161 h 173"/>
                  <a:gd name="T46" fmla="*/ 68 w 141"/>
                  <a:gd name="T47" fmla="*/ 169 h 173"/>
                  <a:gd name="T48" fmla="*/ 76 w 141"/>
                  <a:gd name="T49" fmla="*/ 146 h 173"/>
                  <a:gd name="T50" fmla="*/ 78 w 141"/>
                  <a:gd name="T51" fmla="*/ 146 h 173"/>
                  <a:gd name="T52" fmla="*/ 85 w 141"/>
                  <a:gd name="T53" fmla="*/ 141 h 173"/>
                  <a:gd name="T54" fmla="*/ 85 w 141"/>
                  <a:gd name="T55" fmla="*/ 139 h 173"/>
                  <a:gd name="T56" fmla="*/ 97 w 141"/>
                  <a:gd name="T57" fmla="*/ 139 h 173"/>
                  <a:gd name="T58" fmla="*/ 103 w 141"/>
                  <a:gd name="T59" fmla="*/ 112 h 173"/>
                  <a:gd name="T60" fmla="*/ 114 w 141"/>
                  <a:gd name="T61" fmla="*/ 110 h 173"/>
                  <a:gd name="T62" fmla="*/ 109 w 141"/>
                  <a:gd name="T63" fmla="*/ 105 h 173"/>
                  <a:gd name="T64" fmla="*/ 117 w 141"/>
                  <a:gd name="T65" fmla="*/ 98 h 173"/>
                  <a:gd name="T66" fmla="*/ 123 w 141"/>
                  <a:gd name="T67" fmla="*/ 100 h 173"/>
                  <a:gd name="T68" fmla="*/ 119 w 141"/>
                  <a:gd name="T69" fmla="*/ 92 h 173"/>
                  <a:gd name="T70" fmla="*/ 123 w 141"/>
                  <a:gd name="T71" fmla="*/ 90 h 173"/>
                  <a:gd name="T72" fmla="*/ 118 w 141"/>
                  <a:gd name="T73" fmla="*/ 79 h 173"/>
                  <a:gd name="T74" fmla="*/ 119 w 141"/>
                  <a:gd name="T75" fmla="*/ 78 h 173"/>
                  <a:gd name="T76" fmla="*/ 131 w 141"/>
                  <a:gd name="T77" fmla="*/ 68 h 173"/>
                  <a:gd name="T78" fmla="*/ 121 w 141"/>
                  <a:gd name="T79" fmla="*/ 55 h 173"/>
                  <a:gd name="T80" fmla="*/ 133 w 141"/>
                  <a:gd name="T81" fmla="*/ 50 h 173"/>
                  <a:gd name="T82" fmla="*/ 139 w 141"/>
                  <a:gd name="T83" fmla="*/ 43 h 173"/>
                  <a:gd name="T84" fmla="*/ 135 w 141"/>
                  <a:gd name="T85" fmla="*/ 34 h 173"/>
                  <a:gd name="T86" fmla="*/ 135 w 141"/>
                  <a:gd name="T87" fmla="*/ 33 h 173"/>
                  <a:gd name="T88" fmla="*/ 135 w 141"/>
                  <a:gd name="T89" fmla="*/ 30 h 173"/>
                  <a:gd name="T90" fmla="*/ 133 w 141"/>
                  <a:gd name="T91" fmla="*/ 30 h 173"/>
                  <a:gd name="T92" fmla="*/ 117 w 141"/>
                  <a:gd name="T93" fmla="*/ 28 h 173"/>
                  <a:gd name="T94" fmla="*/ 117 w 141"/>
                  <a:gd name="T95" fmla="*/ 28 h 173"/>
                  <a:gd name="T96" fmla="*/ 113 w 141"/>
                  <a:gd name="T97" fmla="*/ 23 h 173"/>
                  <a:gd name="T98" fmla="*/ 93 w 141"/>
                  <a:gd name="T99" fmla="*/ 31 h 173"/>
                  <a:gd name="T100" fmla="*/ 85 w 141"/>
                  <a:gd name="T101" fmla="*/ 16 h 173"/>
                  <a:gd name="T102" fmla="*/ 73 w 141"/>
                  <a:gd name="T103" fmla="*/ 1 h 173"/>
                  <a:gd name="T104" fmla="*/ 73 w 141"/>
                  <a:gd name="T105" fmla="*/ 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1" h="173">
                    <a:moveTo>
                      <a:pt x="73" y="8"/>
                    </a:moveTo>
                    <a:cubicBezTo>
                      <a:pt x="73" y="8"/>
                      <a:pt x="73" y="8"/>
                      <a:pt x="73" y="8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0" y="20"/>
                      <a:pt x="37" y="24"/>
                      <a:pt x="35" y="31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1" y="62"/>
                      <a:pt x="21" y="64"/>
                      <a:pt x="21" y="65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7" y="70"/>
                      <a:pt x="28" y="72"/>
                      <a:pt x="28" y="74"/>
                    </a:cubicBezTo>
                    <a:cubicBezTo>
                      <a:pt x="28" y="75"/>
                      <a:pt x="27" y="76"/>
                      <a:pt x="27" y="77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9" y="86"/>
                      <a:pt x="19" y="89"/>
                      <a:pt x="18" y="93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5" y="98"/>
                      <a:pt x="14" y="99"/>
                      <a:pt x="12" y="101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8" y="108"/>
                      <a:pt x="8" y="110"/>
                      <a:pt x="7" y="114"/>
                    </a:cubicBezTo>
                    <a:cubicBezTo>
                      <a:pt x="9" y="118"/>
                      <a:pt x="9" y="120"/>
                      <a:pt x="7" y="122"/>
                    </a:cubicBezTo>
                    <a:cubicBezTo>
                      <a:pt x="3" y="126"/>
                      <a:pt x="3" y="126"/>
                      <a:pt x="3" y="126"/>
                    </a:cubicBezTo>
                    <a:cubicBezTo>
                      <a:pt x="2" y="126"/>
                      <a:pt x="2" y="126"/>
                      <a:pt x="2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10" y="136"/>
                      <a:pt x="17" y="136"/>
                      <a:pt x="25" y="137"/>
                    </a:cubicBezTo>
                    <a:cubicBezTo>
                      <a:pt x="26" y="137"/>
                      <a:pt x="26" y="137"/>
                      <a:pt x="26" y="137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51" y="172"/>
                      <a:pt x="51" y="172"/>
                      <a:pt x="51" y="172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69"/>
                      <a:pt x="68" y="169"/>
                      <a:pt x="68" y="169"/>
                    </a:cubicBezTo>
                    <a:cubicBezTo>
                      <a:pt x="75" y="154"/>
                      <a:pt x="75" y="154"/>
                      <a:pt x="75" y="154"/>
                    </a:cubicBezTo>
                    <a:cubicBezTo>
                      <a:pt x="76" y="146"/>
                      <a:pt x="76" y="146"/>
                      <a:pt x="76" y="146"/>
                    </a:cubicBezTo>
                    <a:cubicBezTo>
                      <a:pt x="77" y="146"/>
                      <a:pt x="77" y="146"/>
                      <a:pt x="77" y="146"/>
                    </a:cubicBezTo>
                    <a:cubicBezTo>
                      <a:pt x="78" y="146"/>
                      <a:pt x="78" y="146"/>
                      <a:pt x="78" y="146"/>
                    </a:cubicBezTo>
                    <a:cubicBezTo>
                      <a:pt x="86" y="147"/>
                      <a:pt x="86" y="147"/>
                      <a:pt x="86" y="147"/>
                    </a:cubicBezTo>
                    <a:cubicBezTo>
                      <a:pt x="85" y="141"/>
                      <a:pt x="85" y="141"/>
                      <a:pt x="85" y="141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5" y="139"/>
                      <a:pt x="85" y="139"/>
                      <a:pt x="85" y="139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102" y="134"/>
                      <a:pt x="104" y="130"/>
                      <a:pt x="104" y="126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11" y="114"/>
                      <a:pt x="111" y="114"/>
                      <a:pt x="111" y="114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17" y="97"/>
                      <a:pt x="117" y="97"/>
                      <a:pt x="117" y="97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99"/>
                      <a:pt x="123" y="99"/>
                      <a:pt x="123" y="99"/>
                    </a:cubicBezTo>
                    <a:cubicBezTo>
                      <a:pt x="119" y="92"/>
                      <a:pt x="119" y="92"/>
                      <a:pt x="119" y="92"/>
                    </a:cubicBezTo>
                    <a:cubicBezTo>
                      <a:pt x="121" y="91"/>
                      <a:pt x="121" y="91"/>
                      <a:pt x="121" y="91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21" y="63"/>
                      <a:pt x="117" y="59"/>
                      <a:pt x="117" y="57"/>
                    </a:cubicBezTo>
                    <a:cubicBezTo>
                      <a:pt x="118" y="55"/>
                      <a:pt x="119" y="55"/>
                      <a:pt x="121" y="55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49"/>
                      <a:pt x="133" y="49"/>
                      <a:pt x="133" y="49"/>
                    </a:cubicBezTo>
                    <a:cubicBezTo>
                      <a:pt x="139" y="43"/>
                      <a:pt x="139" y="43"/>
                      <a:pt x="139" y="43"/>
                    </a:cubicBezTo>
                    <a:cubicBezTo>
                      <a:pt x="141" y="38"/>
                      <a:pt x="141" y="38"/>
                      <a:pt x="141" y="38"/>
                    </a:cubicBezTo>
                    <a:cubicBezTo>
                      <a:pt x="138" y="38"/>
                      <a:pt x="137" y="36"/>
                      <a:pt x="135" y="3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5" y="33"/>
                      <a:pt x="135" y="33"/>
                      <a:pt x="135" y="33"/>
                    </a:cubicBezTo>
                    <a:cubicBezTo>
                      <a:pt x="135" y="31"/>
                      <a:pt x="135" y="31"/>
                      <a:pt x="135" y="31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3" y="32"/>
                      <a:pt x="131" y="33"/>
                      <a:pt x="128" y="33"/>
                    </a:cubicBezTo>
                    <a:cubicBezTo>
                      <a:pt x="123" y="33"/>
                      <a:pt x="120" y="31"/>
                      <a:pt x="117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3" y="22"/>
                      <a:pt x="113" y="22"/>
                      <a:pt x="113" y="22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2" y="25"/>
                      <a:pt x="111" y="28"/>
                      <a:pt x="108" y="30"/>
                    </a:cubicBezTo>
                    <a:cubicBezTo>
                      <a:pt x="103" y="32"/>
                      <a:pt x="98" y="33"/>
                      <a:pt x="93" y="31"/>
                    </a:cubicBezTo>
                    <a:cubicBezTo>
                      <a:pt x="90" y="30"/>
                      <a:pt x="88" y="27"/>
                      <a:pt x="87" y="24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4" y="8"/>
                      <a:pt x="83" y="4"/>
                      <a:pt x="80" y="2"/>
                    </a:cubicBezTo>
                    <a:cubicBezTo>
                      <a:pt x="78" y="1"/>
                      <a:pt x="75" y="0"/>
                      <a:pt x="73" y="1"/>
                    </a:cubicBezTo>
                    <a:cubicBezTo>
                      <a:pt x="74" y="8"/>
                      <a:pt x="74" y="8"/>
                      <a:pt x="74" y="8"/>
                    </a:cubicBezTo>
                    <a:lnTo>
                      <a:pt x="7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 rot="175386">
                <a:off x="6696993" y="4503886"/>
                <a:ext cx="369178" cy="423792"/>
              </a:xfrm>
              <a:custGeom>
                <a:avLst/>
                <a:gdLst>
                  <a:gd name="T0" fmla="*/ 64 w 122"/>
                  <a:gd name="T1" fmla="*/ 6 h 140"/>
                  <a:gd name="T2" fmla="*/ 43 w 122"/>
                  <a:gd name="T3" fmla="*/ 2 h 140"/>
                  <a:gd name="T4" fmla="*/ 38 w 122"/>
                  <a:gd name="T5" fmla="*/ 26 h 140"/>
                  <a:gd name="T6" fmla="*/ 28 w 122"/>
                  <a:gd name="T7" fmla="*/ 32 h 140"/>
                  <a:gd name="T8" fmla="*/ 23 w 122"/>
                  <a:gd name="T9" fmla="*/ 41 h 140"/>
                  <a:gd name="T10" fmla="*/ 17 w 122"/>
                  <a:gd name="T11" fmla="*/ 53 h 140"/>
                  <a:gd name="T12" fmla="*/ 6 w 122"/>
                  <a:gd name="T13" fmla="*/ 68 h 140"/>
                  <a:gd name="T14" fmla="*/ 1 w 122"/>
                  <a:gd name="T15" fmla="*/ 78 h 140"/>
                  <a:gd name="T16" fmla="*/ 11 w 122"/>
                  <a:gd name="T17" fmla="*/ 93 h 140"/>
                  <a:gd name="T18" fmla="*/ 16 w 122"/>
                  <a:gd name="T19" fmla="*/ 101 h 140"/>
                  <a:gd name="T20" fmla="*/ 16 w 122"/>
                  <a:gd name="T21" fmla="*/ 102 h 140"/>
                  <a:gd name="T22" fmla="*/ 16 w 122"/>
                  <a:gd name="T23" fmla="*/ 104 h 140"/>
                  <a:gd name="T24" fmla="*/ 15 w 122"/>
                  <a:gd name="T25" fmla="*/ 105 h 140"/>
                  <a:gd name="T26" fmla="*/ 27 w 122"/>
                  <a:gd name="T27" fmla="*/ 123 h 140"/>
                  <a:gd name="T28" fmla="*/ 33 w 122"/>
                  <a:gd name="T29" fmla="*/ 135 h 140"/>
                  <a:gd name="T30" fmla="*/ 46 w 122"/>
                  <a:gd name="T31" fmla="*/ 130 h 140"/>
                  <a:gd name="T32" fmla="*/ 46 w 122"/>
                  <a:gd name="T33" fmla="*/ 129 h 140"/>
                  <a:gd name="T34" fmla="*/ 53 w 122"/>
                  <a:gd name="T35" fmla="*/ 125 h 140"/>
                  <a:gd name="T36" fmla="*/ 66 w 122"/>
                  <a:gd name="T37" fmla="*/ 136 h 140"/>
                  <a:gd name="T38" fmla="*/ 68 w 122"/>
                  <a:gd name="T39" fmla="*/ 136 h 140"/>
                  <a:gd name="T40" fmla="*/ 74 w 122"/>
                  <a:gd name="T41" fmla="*/ 134 h 140"/>
                  <a:gd name="T42" fmla="*/ 76 w 122"/>
                  <a:gd name="T43" fmla="*/ 134 h 140"/>
                  <a:gd name="T44" fmla="*/ 84 w 122"/>
                  <a:gd name="T45" fmla="*/ 140 h 140"/>
                  <a:gd name="T46" fmla="*/ 85 w 122"/>
                  <a:gd name="T47" fmla="*/ 124 h 140"/>
                  <a:gd name="T48" fmla="*/ 86 w 122"/>
                  <a:gd name="T49" fmla="*/ 123 h 140"/>
                  <a:gd name="T50" fmla="*/ 89 w 122"/>
                  <a:gd name="T51" fmla="*/ 113 h 140"/>
                  <a:gd name="T52" fmla="*/ 88 w 122"/>
                  <a:gd name="T53" fmla="*/ 111 h 140"/>
                  <a:gd name="T54" fmla="*/ 90 w 122"/>
                  <a:gd name="T55" fmla="*/ 110 h 140"/>
                  <a:gd name="T56" fmla="*/ 101 w 122"/>
                  <a:gd name="T57" fmla="*/ 94 h 140"/>
                  <a:gd name="T58" fmla="*/ 103 w 122"/>
                  <a:gd name="T59" fmla="*/ 94 h 140"/>
                  <a:gd name="T60" fmla="*/ 103 w 122"/>
                  <a:gd name="T61" fmla="*/ 102 h 140"/>
                  <a:gd name="T62" fmla="*/ 115 w 122"/>
                  <a:gd name="T63" fmla="*/ 92 h 140"/>
                  <a:gd name="T64" fmla="*/ 112 w 122"/>
                  <a:gd name="T65" fmla="*/ 86 h 140"/>
                  <a:gd name="T66" fmla="*/ 115 w 122"/>
                  <a:gd name="T67" fmla="*/ 68 h 140"/>
                  <a:gd name="T68" fmla="*/ 109 w 122"/>
                  <a:gd name="T69" fmla="*/ 68 h 140"/>
                  <a:gd name="T70" fmla="*/ 108 w 122"/>
                  <a:gd name="T71" fmla="*/ 67 h 140"/>
                  <a:gd name="T72" fmla="*/ 106 w 122"/>
                  <a:gd name="T73" fmla="*/ 58 h 140"/>
                  <a:gd name="T74" fmla="*/ 122 w 122"/>
                  <a:gd name="T75" fmla="*/ 58 h 140"/>
                  <a:gd name="T76" fmla="*/ 109 w 122"/>
                  <a:gd name="T77" fmla="*/ 43 h 140"/>
                  <a:gd name="T78" fmla="*/ 117 w 122"/>
                  <a:gd name="T79" fmla="*/ 33 h 140"/>
                  <a:gd name="T80" fmla="*/ 111 w 122"/>
                  <a:gd name="T81" fmla="*/ 34 h 140"/>
                  <a:gd name="T82" fmla="*/ 111 w 122"/>
                  <a:gd name="T83" fmla="*/ 33 h 140"/>
                  <a:gd name="T84" fmla="*/ 103 w 122"/>
                  <a:gd name="T85" fmla="*/ 24 h 140"/>
                  <a:gd name="T86" fmla="*/ 81 w 122"/>
                  <a:gd name="T87" fmla="*/ 32 h 140"/>
                  <a:gd name="T88" fmla="*/ 79 w 122"/>
                  <a:gd name="T89" fmla="*/ 32 h 140"/>
                  <a:gd name="T90" fmla="*/ 78 w 122"/>
                  <a:gd name="T91" fmla="*/ 18 h 140"/>
                  <a:gd name="T92" fmla="*/ 82 w 122"/>
                  <a:gd name="T9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140">
                    <a:moveTo>
                      <a:pt x="75" y="2"/>
                    </a:moveTo>
                    <a:cubicBezTo>
                      <a:pt x="70" y="4"/>
                      <a:pt x="67" y="5"/>
                      <a:pt x="64" y="6"/>
                    </a:cubicBezTo>
                    <a:cubicBezTo>
                      <a:pt x="61" y="6"/>
                      <a:pt x="57" y="5"/>
                      <a:pt x="52" y="3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0" y="3"/>
                      <a:pt x="37" y="7"/>
                      <a:pt x="32" y="14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3" y="36"/>
                      <a:pt x="24" y="39"/>
                      <a:pt x="23" y="41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0" y="49"/>
                      <a:pt x="18" y="52"/>
                      <a:pt x="17" y="53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1" y="72"/>
                      <a:pt x="0" y="76"/>
                      <a:pt x="1" y="78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7" y="105"/>
                      <a:pt x="19" y="106"/>
                      <a:pt x="21" y="107"/>
                    </a:cubicBezTo>
                    <a:cubicBezTo>
                      <a:pt x="24" y="109"/>
                      <a:pt x="26" y="114"/>
                      <a:pt x="27" y="123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30" y="133"/>
                      <a:pt x="31" y="134"/>
                      <a:pt x="33" y="135"/>
                    </a:cubicBezTo>
                    <a:cubicBezTo>
                      <a:pt x="36" y="136"/>
                      <a:pt x="40" y="136"/>
                      <a:pt x="43" y="134"/>
                    </a:cubicBezTo>
                    <a:cubicBezTo>
                      <a:pt x="45" y="132"/>
                      <a:pt x="47" y="131"/>
                      <a:pt x="46" y="130"/>
                    </a:cubicBezTo>
                    <a:cubicBezTo>
                      <a:pt x="46" y="130"/>
                      <a:pt x="46" y="130"/>
                      <a:pt x="46" y="130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53" y="125"/>
                      <a:pt x="53" y="125"/>
                      <a:pt x="53" y="125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61" y="135"/>
                      <a:pt x="63" y="136"/>
                      <a:pt x="66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74" y="134"/>
                      <a:pt x="74" y="134"/>
                      <a:pt x="74" y="134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7" y="135"/>
                      <a:pt x="77" y="135"/>
                      <a:pt x="77" y="135"/>
                    </a:cubicBezTo>
                    <a:cubicBezTo>
                      <a:pt x="84" y="140"/>
                      <a:pt x="84" y="140"/>
                      <a:pt x="84" y="140"/>
                    </a:cubicBezTo>
                    <a:cubicBezTo>
                      <a:pt x="86" y="137"/>
                      <a:pt x="86" y="137"/>
                      <a:pt x="86" y="137"/>
                    </a:cubicBezTo>
                    <a:cubicBezTo>
                      <a:pt x="85" y="124"/>
                      <a:pt x="85" y="124"/>
                      <a:pt x="85" y="124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91" y="116"/>
                      <a:pt x="91" y="115"/>
                      <a:pt x="89" y="113"/>
                    </a:cubicBezTo>
                    <a:cubicBezTo>
                      <a:pt x="87" y="112"/>
                      <a:pt x="87" y="112"/>
                      <a:pt x="87" y="112"/>
                    </a:cubicBezTo>
                    <a:cubicBezTo>
                      <a:pt x="88" y="111"/>
                      <a:pt x="88" y="111"/>
                      <a:pt x="88" y="111"/>
                    </a:cubicBezTo>
                    <a:cubicBezTo>
                      <a:pt x="89" y="110"/>
                      <a:pt x="89" y="110"/>
                      <a:pt x="89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100" y="93"/>
                      <a:pt x="100" y="93"/>
                      <a:pt x="100" y="93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15" y="92"/>
                      <a:pt x="115" y="92"/>
                      <a:pt x="115" y="92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08" y="87"/>
                      <a:pt x="108" y="87"/>
                      <a:pt x="108" y="87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05" y="62"/>
                      <a:pt x="105" y="60"/>
                      <a:pt x="106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2" y="56"/>
                      <a:pt x="121" y="52"/>
                      <a:pt x="117" y="46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09" y="28"/>
                      <a:pt x="107" y="25"/>
                      <a:pt x="103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8"/>
                      <a:pt x="83" y="14"/>
                      <a:pt x="90" y="6"/>
                    </a:cubicBezTo>
                    <a:cubicBezTo>
                      <a:pt x="82" y="0"/>
                      <a:pt x="82" y="0"/>
                      <a:pt x="82" y="0"/>
                    </a:cubicBezTo>
                    <a:lnTo>
                      <a:pt x="7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25"/>
              <p:cNvSpPr/>
              <p:nvPr/>
            </p:nvSpPr>
            <p:spPr bwMode="auto">
              <a:xfrm rot="175386">
                <a:off x="6358175" y="4122593"/>
                <a:ext cx="462687" cy="565866"/>
              </a:xfrm>
              <a:custGeom>
                <a:avLst/>
                <a:gdLst>
                  <a:gd name="T0" fmla="*/ 96 w 153"/>
                  <a:gd name="T1" fmla="*/ 53 h 187"/>
                  <a:gd name="T2" fmla="*/ 85 w 153"/>
                  <a:gd name="T3" fmla="*/ 28 h 187"/>
                  <a:gd name="T4" fmla="*/ 55 w 153"/>
                  <a:gd name="T5" fmla="*/ 17 h 187"/>
                  <a:gd name="T6" fmla="*/ 37 w 153"/>
                  <a:gd name="T7" fmla="*/ 0 h 187"/>
                  <a:gd name="T8" fmla="*/ 48 w 153"/>
                  <a:gd name="T9" fmla="*/ 17 h 187"/>
                  <a:gd name="T10" fmla="*/ 49 w 153"/>
                  <a:gd name="T11" fmla="*/ 19 h 187"/>
                  <a:gd name="T12" fmla="*/ 36 w 153"/>
                  <a:gd name="T13" fmla="*/ 36 h 187"/>
                  <a:gd name="T14" fmla="*/ 19 w 153"/>
                  <a:gd name="T15" fmla="*/ 23 h 187"/>
                  <a:gd name="T16" fmla="*/ 23 w 153"/>
                  <a:gd name="T17" fmla="*/ 35 h 187"/>
                  <a:gd name="T18" fmla="*/ 23 w 153"/>
                  <a:gd name="T19" fmla="*/ 36 h 187"/>
                  <a:gd name="T20" fmla="*/ 22 w 153"/>
                  <a:gd name="T21" fmla="*/ 41 h 187"/>
                  <a:gd name="T22" fmla="*/ 14 w 153"/>
                  <a:gd name="T23" fmla="*/ 44 h 187"/>
                  <a:gd name="T24" fmla="*/ 11 w 153"/>
                  <a:gd name="T25" fmla="*/ 51 h 187"/>
                  <a:gd name="T26" fmla="*/ 8 w 153"/>
                  <a:gd name="T27" fmla="*/ 63 h 187"/>
                  <a:gd name="T28" fmla="*/ 8 w 153"/>
                  <a:gd name="T29" fmla="*/ 63 h 187"/>
                  <a:gd name="T30" fmla="*/ 4 w 153"/>
                  <a:gd name="T31" fmla="*/ 65 h 187"/>
                  <a:gd name="T32" fmla="*/ 14 w 153"/>
                  <a:gd name="T33" fmla="*/ 81 h 187"/>
                  <a:gd name="T34" fmla="*/ 18 w 153"/>
                  <a:gd name="T35" fmla="*/ 81 h 187"/>
                  <a:gd name="T36" fmla="*/ 35 w 153"/>
                  <a:gd name="T37" fmla="*/ 89 h 187"/>
                  <a:gd name="T38" fmla="*/ 35 w 153"/>
                  <a:gd name="T39" fmla="*/ 89 h 187"/>
                  <a:gd name="T40" fmla="*/ 34 w 153"/>
                  <a:gd name="T41" fmla="*/ 100 h 187"/>
                  <a:gd name="T42" fmla="*/ 30 w 153"/>
                  <a:gd name="T43" fmla="*/ 109 h 187"/>
                  <a:gd name="T44" fmla="*/ 25 w 153"/>
                  <a:gd name="T45" fmla="*/ 115 h 187"/>
                  <a:gd name="T46" fmla="*/ 25 w 153"/>
                  <a:gd name="T47" fmla="*/ 115 h 187"/>
                  <a:gd name="T48" fmla="*/ 26 w 153"/>
                  <a:gd name="T49" fmla="*/ 127 h 187"/>
                  <a:gd name="T50" fmla="*/ 38 w 153"/>
                  <a:gd name="T51" fmla="*/ 129 h 187"/>
                  <a:gd name="T52" fmla="*/ 43 w 153"/>
                  <a:gd name="T53" fmla="*/ 134 h 187"/>
                  <a:gd name="T54" fmla="*/ 51 w 153"/>
                  <a:gd name="T55" fmla="*/ 176 h 187"/>
                  <a:gd name="T56" fmla="*/ 49 w 153"/>
                  <a:gd name="T57" fmla="*/ 179 h 187"/>
                  <a:gd name="T58" fmla="*/ 50 w 153"/>
                  <a:gd name="T59" fmla="*/ 182 h 187"/>
                  <a:gd name="T60" fmla="*/ 73 w 153"/>
                  <a:gd name="T61" fmla="*/ 173 h 187"/>
                  <a:gd name="T62" fmla="*/ 78 w 153"/>
                  <a:gd name="T63" fmla="*/ 175 h 187"/>
                  <a:gd name="T64" fmla="*/ 79 w 153"/>
                  <a:gd name="T65" fmla="*/ 175 h 187"/>
                  <a:gd name="T66" fmla="*/ 87 w 153"/>
                  <a:gd name="T67" fmla="*/ 170 h 187"/>
                  <a:gd name="T68" fmla="*/ 110 w 153"/>
                  <a:gd name="T69" fmla="*/ 180 h 187"/>
                  <a:gd name="T70" fmla="*/ 116 w 153"/>
                  <a:gd name="T71" fmla="*/ 184 h 187"/>
                  <a:gd name="T72" fmla="*/ 134 w 153"/>
                  <a:gd name="T73" fmla="*/ 163 h 187"/>
                  <a:gd name="T74" fmla="*/ 130 w 153"/>
                  <a:gd name="T75" fmla="*/ 148 h 187"/>
                  <a:gd name="T76" fmla="*/ 144 w 153"/>
                  <a:gd name="T77" fmla="*/ 149 h 187"/>
                  <a:gd name="T78" fmla="*/ 144 w 153"/>
                  <a:gd name="T79" fmla="*/ 135 h 187"/>
                  <a:gd name="T80" fmla="*/ 153 w 153"/>
                  <a:gd name="T81" fmla="*/ 123 h 187"/>
                  <a:gd name="T82" fmla="*/ 142 w 153"/>
                  <a:gd name="T83" fmla="*/ 111 h 187"/>
                  <a:gd name="T84" fmla="*/ 136 w 153"/>
                  <a:gd name="T85" fmla="*/ 116 h 187"/>
                  <a:gd name="T86" fmla="*/ 135 w 153"/>
                  <a:gd name="T87" fmla="*/ 115 h 187"/>
                  <a:gd name="T88" fmla="*/ 126 w 153"/>
                  <a:gd name="T89" fmla="*/ 107 h 187"/>
                  <a:gd name="T90" fmla="*/ 113 w 153"/>
                  <a:gd name="T91" fmla="*/ 99 h 187"/>
                  <a:gd name="T92" fmla="*/ 110 w 153"/>
                  <a:gd name="T93" fmla="*/ 85 h 187"/>
                  <a:gd name="T94" fmla="*/ 117 w 153"/>
                  <a:gd name="T95" fmla="*/ 64 h 187"/>
                  <a:gd name="T96" fmla="*/ 129 w 153"/>
                  <a:gd name="T97" fmla="*/ 65 h 187"/>
                  <a:gd name="T98" fmla="*/ 130 w 153"/>
                  <a:gd name="T99" fmla="*/ 52 h 187"/>
                  <a:gd name="T100" fmla="*/ 97 w 153"/>
                  <a:gd name="T101" fmla="*/ 54 h 187"/>
                  <a:gd name="T102" fmla="*/ 96 w 153"/>
                  <a:gd name="T103" fmla="*/ 5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" h="187">
                    <a:moveTo>
                      <a:pt x="96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92" y="37"/>
                      <a:pt x="88" y="29"/>
                      <a:pt x="85" y="28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3" y="21"/>
                      <a:pt x="57" y="19"/>
                      <a:pt x="55" y="17"/>
                    </a:cubicBezTo>
                    <a:cubicBezTo>
                      <a:pt x="51" y="15"/>
                      <a:pt x="46" y="9"/>
                      <a:pt x="4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4"/>
                      <a:pt x="42" y="9"/>
                      <a:pt x="48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0" y="35"/>
                      <a:pt x="38" y="37"/>
                      <a:pt x="36" y="36"/>
                    </a:cubicBezTo>
                    <a:cubicBezTo>
                      <a:pt x="34" y="35"/>
                      <a:pt x="31" y="31"/>
                      <a:pt x="26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20" y="29"/>
                      <a:pt x="23" y="35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2" y="57"/>
                      <a:pt x="12" y="60"/>
                      <a:pt x="10" y="62"/>
                    </a:cubicBezTo>
                    <a:cubicBezTo>
                      <a:pt x="10" y="63"/>
                      <a:pt x="9" y="63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3"/>
                      <a:pt x="2" y="64"/>
                      <a:pt x="4" y="65"/>
                    </a:cubicBezTo>
                    <a:cubicBezTo>
                      <a:pt x="8" y="69"/>
                      <a:pt x="11" y="74"/>
                      <a:pt x="14" y="80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2" y="80"/>
                      <a:pt x="26" y="81"/>
                      <a:pt x="30" y="83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6" y="101"/>
                      <a:pt x="36" y="103"/>
                      <a:pt x="36" y="105"/>
                    </a:cubicBezTo>
                    <a:cubicBezTo>
                      <a:pt x="35" y="107"/>
                      <a:pt x="33" y="108"/>
                      <a:pt x="30" y="109"/>
                    </a:cubicBezTo>
                    <a:cubicBezTo>
                      <a:pt x="27" y="109"/>
                      <a:pt x="26" y="111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2" y="122"/>
                      <a:pt x="22" y="122"/>
                      <a:pt x="22" y="122"/>
                    </a:cubicBezTo>
                    <a:cubicBezTo>
                      <a:pt x="26" y="127"/>
                      <a:pt x="26" y="127"/>
                      <a:pt x="26" y="127"/>
                    </a:cubicBezTo>
                    <a:cubicBezTo>
                      <a:pt x="37" y="129"/>
                      <a:pt x="37" y="129"/>
                      <a:pt x="37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51" y="176"/>
                      <a:pt x="51" y="176"/>
                      <a:pt x="51" y="176"/>
                    </a:cubicBezTo>
                    <a:cubicBezTo>
                      <a:pt x="52" y="177"/>
                      <a:pt x="52" y="177"/>
                      <a:pt x="52" y="177"/>
                    </a:cubicBezTo>
                    <a:cubicBezTo>
                      <a:pt x="49" y="179"/>
                      <a:pt x="49" y="179"/>
                      <a:pt x="49" y="179"/>
                    </a:cubicBezTo>
                    <a:cubicBezTo>
                      <a:pt x="50" y="182"/>
                      <a:pt x="50" y="182"/>
                      <a:pt x="50" y="182"/>
                    </a:cubicBezTo>
                    <a:cubicBezTo>
                      <a:pt x="50" y="182"/>
                      <a:pt x="50" y="182"/>
                      <a:pt x="50" y="18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73" y="173"/>
                      <a:pt x="73" y="173"/>
                      <a:pt x="73" y="173"/>
                    </a:cubicBezTo>
                    <a:cubicBezTo>
                      <a:pt x="70" y="179"/>
                      <a:pt x="68" y="184"/>
                      <a:pt x="67" y="187"/>
                    </a:cubicBezTo>
                    <a:cubicBezTo>
                      <a:pt x="72" y="185"/>
                      <a:pt x="76" y="182"/>
                      <a:pt x="78" y="175"/>
                    </a:cubicBezTo>
                    <a:cubicBezTo>
                      <a:pt x="78" y="175"/>
                      <a:pt x="78" y="175"/>
                      <a:pt x="78" y="175"/>
                    </a:cubicBezTo>
                    <a:cubicBezTo>
                      <a:pt x="79" y="175"/>
                      <a:pt x="79" y="175"/>
                      <a:pt x="79" y="175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30" y="171"/>
                      <a:pt x="130" y="171"/>
                      <a:pt x="130" y="171"/>
                    </a:cubicBezTo>
                    <a:cubicBezTo>
                      <a:pt x="132" y="170"/>
                      <a:pt x="133" y="167"/>
                      <a:pt x="134" y="163"/>
                    </a:cubicBezTo>
                    <a:cubicBezTo>
                      <a:pt x="136" y="160"/>
                      <a:pt x="136" y="160"/>
                      <a:pt x="136" y="160"/>
                    </a:cubicBezTo>
                    <a:cubicBezTo>
                      <a:pt x="136" y="159"/>
                      <a:pt x="134" y="155"/>
                      <a:pt x="130" y="148"/>
                    </a:cubicBezTo>
                    <a:cubicBezTo>
                      <a:pt x="127" y="143"/>
                      <a:pt x="127" y="143"/>
                      <a:pt x="127" y="143"/>
                    </a:cubicBezTo>
                    <a:cubicBezTo>
                      <a:pt x="144" y="149"/>
                      <a:pt x="144" y="149"/>
                      <a:pt x="144" y="149"/>
                    </a:cubicBezTo>
                    <a:cubicBezTo>
                      <a:pt x="150" y="146"/>
                      <a:pt x="150" y="146"/>
                      <a:pt x="150" y="146"/>
                    </a:cubicBezTo>
                    <a:cubicBezTo>
                      <a:pt x="144" y="135"/>
                      <a:pt x="144" y="135"/>
                      <a:pt x="144" y="135"/>
                    </a:cubicBezTo>
                    <a:cubicBezTo>
                      <a:pt x="144" y="134"/>
                      <a:pt x="144" y="134"/>
                      <a:pt x="144" y="134"/>
                    </a:cubicBezTo>
                    <a:cubicBezTo>
                      <a:pt x="153" y="123"/>
                      <a:pt x="153" y="123"/>
                      <a:pt x="153" y="123"/>
                    </a:cubicBezTo>
                    <a:cubicBezTo>
                      <a:pt x="149" y="117"/>
                      <a:pt x="149" y="117"/>
                      <a:pt x="149" y="117"/>
                    </a:cubicBezTo>
                    <a:cubicBezTo>
                      <a:pt x="146" y="113"/>
                      <a:pt x="143" y="111"/>
                      <a:pt x="142" y="111"/>
                    </a:cubicBezTo>
                    <a:cubicBezTo>
                      <a:pt x="141" y="111"/>
                      <a:pt x="141" y="111"/>
                      <a:pt x="141" y="111"/>
                    </a:cubicBezTo>
                    <a:cubicBezTo>
                      <a:pt x="136" y="116"/>
                      <a:pt x="136" y="116"/>
                      <a:pt x="136" y="116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3" y="106"/>
                      <a:pt x="120" y="105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0" y="97"/>
                      <a:pt x="108" y="95"/>
                      <a:pt x="108" y="93"/>
                    </a:cubicBezTo>
                    <a:cubicBezTo>
                      <a:pt x="107" y="91"/>
                      <a:pt x="108" y="88"/>
                      <a:pt x="110" y="85"/>
                    </a:cubicBezTo>
                    <a:cubicBezTo>
                      <a:pt x="114" y="78"/>
                      <a:pt x="117" y="73"/>
                      <a:pt x="117" y="69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20" y="64"/>
                      <a:pt x="120" y="64"/>
                      <a:pt x="120" y="64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0" y="64"/>
                      <a:pt x="131" y="60"/>
                      <a:pt x="132" y="53"/>
                    </a:cubicBezTo>
                    <a:cubicBezTo>
                      <a:pt x="130" y="52"/>
                      <a:pt x="130" y="52"/>
                      <a:pt x="130" y="52"/>
                    </a:cubicBezTo>
                    <a:cubicBezTo>
                      <a:pt x="123" y="57"/>
                      <a:pt x="118" y="59"/>
                      <a:pt x="115" y="61"/>
                    </a:cubicBezTo>
                    <a:cubicBezTo>
                      <a:pt x="110" y="62"/>
                      <a:pt x="105" y="59"/>
                      <a:pt x="97" y="54"/>
                    </a:cubicBezTo>
                    <a:cubicBezTo>
                      <a:pt x="97" y="53"/>
                      <a:pt x="97" y="53"/>
                      <a:pt x="97" y="53"/>
                    </a:cubicBezTo>
                    <a:lnTo>
                      <a:pt x="9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26"/>
              <p:cNvSpPr/>
              <p:nvPr/>
            </p:nvSpPr>
            <p:spPr bwMode="auto">
              <a:xfrm rot="175386">
                <a:off x="6489331" y="3465656"/>
                <a:ext cx="123869" cy="174859"/>
              </a:xfrm>
              <a:custGeom>
                <a:avLst/>
                <a:gdLst>
                  <a:gd name="T0" fmla="*/ 24 w 41"/>
                  <a:gd name="T1" fmla="*/ 1 h 58"/>
                  <a:gd name="T2" fmla="*/ 23 w 41"/>
                  <a:gd name="T3" fmla="*/ 0 h 58"/>
                  <a:gd name="T4" fmla="*/ 17 w 41"/>
                  <a:gd name="T5" fmla="*/ 7 h 58"/>
                  <a:gd name="T6" fmla="*/ 15 w 41"/>
                  <a:gd name="T7" fmla="*/ 6 h 58"/>
                  <a:gd name="T8" fmla="*/ 15 w 41"/>
                  <a:gd name="T9" fmla="*/ 6 h 58"/>
                  <a:gd name="T10" fmla="*/ 15 w 41"/>
                  <a:gd name="T11" fmla="*/ 7 h 58"/>
                  <a:gd name="T12" fmla="*/ 12 w 41"/>
                  <a:gd name="T13" fmla="*/ 10 h 58"/>
                  <a:gd name="T14" fmla="*/ 10 w 41"/>
                  <a:gd name="T15" fmla="*/ 11 h 58"/>
                  <a:gd name="T16" fmla="*/ 6 w 41"/>
                  <a:gd name="T17" fmla="*/ 13 h 58"/>
                  <a:gd name="T18" fmla="*/ 5 w 41"/>
                  <a:gd name="T19" fmla="*/ 16 h 58"/>
                  <a:gd name="T20" fmla="*/ 3 w 41"/>
                  <a:gd name="T21" fmla="*/ 25 h 58"/>
                  <a:gd name="T22" fmla="*/ 1 w 41"/>
                  <a:gd name="T23" fmla="*/ 30 h 58"/>
                  <a:gd name="T24" fmla="*/ 1 w 41"/>
                  <a:gd name="T25" fmla="*/ 39 h 58"/>
                  <a:gd name="T26" fmla="*/ 3 w 41"/>
                  <a:gd name="T27" fmla="*/ 51 h 58"/>
                  <a:gd name="T28" fmla="*/ 10 w 41"/>
                  <a:gd name="T29" fmla="*/ 56 h 58"/>
                  <a:gd name="T30" fmla="*/ 19 w 41"/>
                  <a:gd name="T31" fmla="*/ 58 h 58"/>
                  <a:gd name="T32" fmla="*/ 28 w 41"/>
                  <a:gd name="T33" fmla="*/ 55 h 58"/>
                  <a:gd name="T34" fmla="*/ 26 w 41"/>
                  <a:gd name="T35" fmla="*/ 50 h 58"/>
                  <a:gd name="T36" fmla="*/ 26 w 41"/>
                  <a:gd name="T37" fmla="*/ 49 h 58"/>
                  <a:gd name="T38" fmla="*/ 26 w 41"/>
                  <a:gd name="T39" fmla="*/ 49 h 58"/>
                  <a:gd name="T40" fmla="*/ 27 w 41"/>
                  <a:gd name="T41" fmla="*/ 45 h 58"/>
                  <a:gd name="T42" fmla="*/ 27 w 41"/>
                  <a:gd name="T43" fmla="*/ 45 h 58"/>
                  <a:gd name="T44" fmla="*/ 31 w 41"/>
                  <a:gd name="T45" fmla="*/ 37 h 58"/>
                  <a:gd name="T46" fmla="*/ 39 w 41"/>
                  <a:gd name="T47" fmla="*/ 37 h 58"/>
                  <a:gd name="T48" fmla="*/ 41 w 41"/>
                  <a:gd name="T49" fmla="*/ 37 h 58"/>
                  <a:gd name="T50" fmla="*/ 33 w 41"/>
                  <a:gd name="T51" fmla="*/ 24 h 58"/>
                  <a:gd name="T52" fmla="*/ 30 w 41"/>
                  <a:gd name="T53" fmla="*/ 20 h 58"/>
                  <a:gd name="T54" fmla="*/ 27 w 41"/>
                  <a:gd name="T55" fmla="*/ 9 h 58"/>
                  <a:gd name="T56" fmla="*/ 24 w 41"/>
                  <a:gd name="T57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58">
                    <a:moveTo>
                      <a:pt x="24" y="1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9" y="2"/>
                      <a:pt x="17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21"/>
                      <a:pt x="5" y="24"/>
                      <a:pt x="3" y="2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34"/>
                      <a:pt x="1" y="3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2"/>
                      <a:pt x="6" y="54"/>
                      <a:pt x="10" y="56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21" y="58"/>
                      <a:pt x="25" y="57"/>
                      <a:pt x="28" y="55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0" y="34"/>
                      <a:pt x="37" y="30"/>
                      <a:pt x="33" y="24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17"/>
                      <a:pt x="27" y="13"/>
                      <a:pt x="27" y="9"/>
                    </a:cubicBezTo>
                    <a:cubicBezTo>
                      <a:pt x="26" y="5"/>
                      <a:pt x="25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Freeform 27"/>
              <p:cNvSpPr/>
              <p:nvPr/>
            </p:nvSpPr>
            <p:spPr bwMode="auto">
              <a:xfrm rot="175386">
                <a:off x="6375177" y="3381869"/>
                <a:ext cx="161515" cy="172430"/>
              </a:xfrm>
              <a:custGeom>
                <a:avLst/>
                <a:gdLst>
                  <a:gd name="T0" fmla="*/ 26 w 53"/>
                  <a:gd name="T1" fmla="*/ 12 h 57"/>
                  <a:gd name="T2" fmla="*/ 26 w 53"/>
                  <a:gd name="T3" fmla="*/ 13 h 57"/>
                  <a:gd name="T4" fmla="*/ 24 w 53"/>
                  <a:gd name="T5" fmla="*/ 13 h 57"/>
                  <a:gd name="T6" fmla="*/ 19 w 53"/>
                  <a:gd name="T7" fmla="*/ 12 h 57"/>
                  <a:gd name="T8" fmla="*/ 19 w 53"/>
                  <a:gd name="T9" fmla="*/ 14 h 57"/>
                  <a:gd name="T10" fmla="*/ 19 w 53"/>
                  <a:gd name="T11" fmla="*/ 15 h 57"/>
                  <a:gd name="T12" fmla="*/ 18 w 53"/>
                  <a:gd name="T13" fmla="*/ 15 h 57"/>
                  <a:gd name="T14" fmla="*/ 9 w 53"/>
                  <a:gd name="T15" fmla="*/ 19 h 57"/>
                  <a:gd name="T16" fmla="*/ 9 w 53"/>
                  <a:gd name="T17" fmla="*/ 20 h 57"/>
                  <a:gd name="T18" fmla="*/ 12 w 53"/>
                  <a:gd name="T19" fmla="*/ 28 h 57"/>
                  <a:gd name="T20" fmla="*/ 12 w 53"/>
                  <a:gd name="T21" fmla="*/ 29 h 57"/>
                  <a:gd name="T22" fmla="*/ 12 w 53"/>
                  <a:gd name="T23" fmla="*/ 30 h 57"/>
                  <a:gd name="T24" fmla="*/ 2 w 53"/>
                  <a:gd name="T25" fmla="*/ 41 h 57"/>
                  <a:gd name="T26" fmla="*/ 0 w 53"/>
                  <a:gd name="T27" fmla="*/ 45 h 57"/>
                  <a:gd name="T28" fmla="*/ 2 w 53"/>
                  <a:gd name="T29" fmla="*/ 48 h 57"/>
                  <a:gd name="T30" fmla="*/ 7 w 53"/>
                  <a:gd name="T31" fmla="*/ 50 h 57"/>
                  <a:gd name="T32" fmla="*/ 10 w 53"/>
                  <a:gd name="T33" fmla="*/ 50 h 57"/>
                  <a:gd name="T34" fmla="*/ 20 w 53"/>
                  <a:gd name="T35" fmla="*/ 53 h 57"/>
                  <a:gd name="T36" fmla="*/ 24 w 53"/>
                  <a:gd name="T37" fmla="*/ 55 h 57"/>
                  <a:gd name="T38" fmla="*/ 31 w 53"/>
                  <a:gd name="T39" fmla="*/ 57 h 57"/>
                  <a:gd name="T40" fmla="*/ 36 w 53"/>
                  <a:gd name="T41" fmla="*/ 53 h 57"/>
                  <a:gd name="T42" fmla="*/ 39 w 53"/>
                  <a:gd name="T43" fmla="*/ 49 h 57"/>
                  <a:gd name="T44" fmla="*/ 42 w 53"/>
                  <a:gd name="T45" fmla="*/ 42 h 57"/>
                  <a:gd name="T46" fmla="*/ 40 w 53"/>
                  <a:gd name="T47" fmla="*/ 33 h 57"/>
                  <a:gd name="T48" fmla="*/ 43 w 53"/>
                  <a:gd name="T49" fmla="*/ 34 h 57"/>
                  <a:gd name="T50" fmla="*/ 48 w 53"/>
                  <a:gd name="T51" fmla="*/ 34 h 57"/>
                  <a:gd name="T52" fmla="*/ 50 w 53"/>
                  <a:gd name="T53" fmla="*/ 33 h 57"/>
                  <a:gd name="T54" fmla="*/ 51 w 53"/>
                  <a:gd name="T55" fmla="*/ 31 h 57"/>
                  <a:gd name="T56" fmla="*/ 47 w 53"/>
                  <a:gd name="T57" fmla="*/ 19 h 57"/>
                  <a:gd name="T58" fmla="*/ 48 w 53"/>
                  <a:gd name="T59" fmla="*/ 15 h 57"/>
                  <a:gd name="T60" fmla="*/ 53 w 53"/>
                  <a:gd name="T61" fmla="*/ 11 h 57"/>
                  <a:gd name="T62" fmla="*/ 53 w 53"/>
                  <a:gd name="T63" fmla="*/ 11 h 57"/>
                  <a:gd name="T64" fmla="*/ 52 w 53"/>
                  <a:gd name="T65" fmla="*/ 9 h 57"/>
                  <a:gd name="T66" fmla="*/ 43 w 53"/>
                  <a:gd name="T67" fmla="*/ 9 h 57"/>
                  <a:gd name="T68" fmla="*/ 43 w 53"/>
                  <a:gd name="T69" fmla="*/ 9 h 57"/>
                  <a:gd name="T70" fmla="*/ 34 w 53"/>
                  <a:gd name="T71" fmla="*/ 3 h 57"/>
                  <a:gd name="T72" fmla="*/ 24 w 53"/>
                  <a:gd name="T73" fmla="*/ 1 h 57"/>
                  <a:gd name="T74" fmla="*/ 22 w 53"/>
                  <a:gd name="T75" fmla="*/ 1 h 57"/>
                  <a:gd name="T76" fmla="*/ 25 w 53"/>
                  <a:gd name="T77" fmla="*/ 5 h 57"/>
                  <a:gd name="T78" fmla="*/ 26 w 53"/>
                  <a:gd name="T7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3" h="57">
                    <a:moveTo>
                      <a:pt x="26" y="12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3"/>
                      <a:pt x="9" y="25"/>
                      <a:pt x="12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9" y="34"/>
                      <a:pt x="6" y="38"/>
                      <a:pt x="2" y="41"/>
                    </a:cubicBezTo>
                    <a:cubicBezTo>
                      <a:pt x="0" y="42"/>
                      <a:pt x="0" y="43"/>
                      <a:pt x="0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5" y="50"/>
                      <a:pt x="18" y="51"/>
                      <a:pt x="20" y="53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6" y="57"/>
                      <a:pt x="29" y="57"/>
                      <a:pt x="31" y="57"/>
                    </a:cubicBezTo>
                    <a:cubicBezTo>
                      <a:pt x="32" y="57"/>
                      <a:pt x="34" y="56"/>
                      <a:pt x="36" y="53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50" y="13"/>
                      <a:pt x="51" y="12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0"/>
                      <a:pt x="27" y="0"/>
                      <a:pt x="24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3"/>
                      <a:pt x="22" y="5"/>
                      <a:pt x="25" y="5"/>
                    </a:cubicBezTo>
                    <a:cubicBezTo>
                      <a:pt x="27" y="7"/>
                      <a:pt x="28" y="9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 28"/>
              <p:cNvSpPr/>
              <p:nvPr/>
            </p:nvSpPr>
            <p:spPr bwMode="auto">
              <a:xfrm rot="175386">
                <a:off x="6654489" y="3064936"/>
                <a:ext cx="569554" cy="541580"/>
              </a:xfrm>
              <a:custGeom>
                <a:avLst/>
                <a:gdLst>
                  <a:gd name="T0" fmla="*/ 80 w 188"/>
                  <a:gd name="T1" fmla="*/ 37 h 179"/>
                  <a:gd name="T2" fmla="*/ 70 w 188"/>
                  <a:gd name="T3" fmla="*/ 40 h 179"/>
                  <a:gd name="T4" fmla="*/ 58 w 188"/>
                  <a:gd name="T5" fmla="*/ 46 h 179"/>
                  <a:gd name="T6" fmla="*/ 46 w 188"/>
                  <a:gd name="T7" fmla="*/ 56 h 179"/>
                  <a:gd name="T8" fmla="*/ 45 w 188"/>
                  <a:gd name="T9" fmla="*/ 58 h 179"/>
                  <a:gd name="T10" fmla="*/ 34 w 188"/>
                  <a:gd name="T11" fmla="*/ 70 h 179"/>
                  <a:gd name="T12" fmla="*/ 21 w 188"/>
                  <a:gd name="T13" fmla="*/ 69 h 179"/>
                  <a:gd name="T14" fmla="*/ 15 w 188"/>
                  <a:gd name="T15" fmla="*/ 63 h 179"/>
                  <a:gd name="T16" fmla="*/ 17 w 188"/>
                  <a:gd name="T17" fmla="*/ 86 h 179"/>
                  <a:gd name="T18" fmla="*/ 2 w 188"/>
                  <a:gd name="T19" fmla="*/ 110 h 179"/>
                  <a:gd name="T20" fmla="*/ 0 w 188"/>
                  <a:gd name="T21" fmla="*/ 113 h 179"/>
                  <a:gd name="T22" fmla="*/ 16 w 188"/>
                  <a:gd name="T23" fmla="*/ 119 h 179"/>
                  <a:gd name="T24" fmla="*/ 17 w 188"/>
                  <a:gd name="T25" fmla="*/ 120 h 179"/>
                  <a:gd name="T26" fmla="*/ 23 w 188"/>
                  <a:gd name="T27" fmla="*/ 124 h 179"/>
                  <a:gd name="T28" fmla="*/ 24 w 188"/>
                  <a:gd name="T29" fmla="*/ 124 h 179"/>
                  <a:gd name="T30" fmla="*/ 39 w 188"/>
                  <a:gd name="T31" fmla="*/ 136 h 179"/>
                  <a:gd name="T32" fmla="*/ 56 w 188"/>
                  <a:gd name="T33" fmla="*/ 112 h 179"/>
                  <a:gd name="T34" fmla="*/ 61 w 188"/>
                  <a:gd name="T35" fmla="*/ 106 h 179"/>
                  <a:gd name="T36" fmla="*/ 74 w 188"/>
                  <a:gd name="T37" fmla="*/ 101 h 179"/>
                  <a:gd name="T38" fmla="*/ 87 w 188"/>
                  <a:gd name="T39" fmla="*/ 99 h 179"/>
                  <a:gd name="T40" fmla="*/ 94 w 188"/>
                  <a:gd name="T41" fmla="*/ 110 h 179"/>
                  <a:gd name="T42" fmla="*/ 95 w 188"/>
                  <a:gd name="T43" fmla="*/ 119 h 179"/>
                  <a:gd name="T44" fmla="*/ 92 w 188"/>
                  <a:gd name="T45" fmla="*/ 134 h 179"/>
                  <a:gd name="T46" fmla="*/ 92 w 188"/>
                  <a:gd name="T47" fmla="*/ 135 h 179"/>
                  <a:gd name="T48" fmla="*/ 85 w 188"/>
                  <a:gd name="T49" fmla="*/ 156 h 179"/>
                  <a:gd name="T50" fmla="*/ 92 w 188"/>
                  <a:gd name="T51" fmla="*/ 152 h 179"/>
                  <a:gd name="T52" fmla="*/ 97 w 188"/>
                  <a:gd name="T53" fmla="*/ 154 h 179"/>
                  <a:gd name="T54" fmla="*/ 96 w 188"/>
                  <a:gd name="T55" fmla="*/ 160 h 179"/>
                  <a:gd name="T56" fmla="*/ 92 w 188"/>
                  <a:gd name="T57" fmla="*/ 167 h 179"/>
                  <a:gd name="T58" fmla="*/ 89 w 188"/>
                  <a:gd name="T59" fmla="*/ 172 h 179"/>
                  <a:gd name="T60" fmla="*/ 84 w 188"/>
                  <a:gd name="T61" fmla="*/ 173 h 179"/>
                  <a:gd name="T62" fmla="*/ 79 w 188"/>
                  <a:gd name="T63" fmla="*/ 179 h 179"/>
                  <a:gd name="T64" fmla="*/ 99 w 188"/>
                  <a:gd name="T65" fmla="*/ 164 h 179"/>
                  <a:gd name="T66" fmla="*/ 130 w 188"/>
                  <a:gd name="T67" fmla="*/ 133 h 179"/>
                  <a:gd name="T68" fmla="*/ 136 w 188"/>
                  <a:gd name="T69" fmla="*/ 130 h 179"/>
                  <a:gd name="T70" fmla="*/ 152 w 188"/>
                  <a:gd name="T71" fmla="*/ 126 h 179"/>
                  <a:gd name="T72" fmla="*/ 163 w 188"/>
                  <a:gd name="T73" fmla="*/ 104 h 179"/>
                  <a:gd name="T74" fmla="*/ 188 w 188"/>
                  <a:gd name="T75" fmla="*/ 78 h 179"/>
                  <a:gd name="T76" fmla="*/ 182 w 188"/>
                  <a:gd name="T77" fmla="*/ 60 h 179"/>
                  <a:gd name="T78" fmla="*/ 173 w 188"/>
                  <a:gd name="T79" fmla="*/ 58 h 179"/>
                  <a:gd name="T80" fmla="*/ 171 w 188"/>
                  <a:gd name="T81" fmla="*/ 54 h 179"/>
                  <a:gd name="T82" fmla="*/ 158 w 188"/>
                  <a:gd name="T83" fmla="*/ 22 h 179"/>
                  <a:gd name="T84" fmla="*/ 154 w 188"/>
                  <a:gd name="T85" fmla="*/ 6 h 179"/>
                  <a:gd name="T86" fmla="*/ 147 w 188"/>
                  <a:gd name="T87" fmla="*/ 12 h 179"/>
                  <a:gd name="T88" fmla="*/ 134 w 188"/>
                  <a:gd name="T89" fmla="*/ 5 h 179"/>
                  <a:gd name="T90" fmla="*/ 124 w 188"/>
                  <a:gd name="T91" fmla="*/ 6 h 179"/>
                  <a:gd name="T92" fmla="*/ 114 w 188"/>
                  <a:gd name="T93" fmla="*/ 2 h 179"/>
                  <a:gd name="T94" fmla="*/ 114 w 188"/>
                  <a:gd name="T95" fmla="*/ 15 h 179"/>
                  <a:gd name="T96" fmla="*/ 113 w 188"/>
                  <a:gd name="T97" fmla="*/ 16 h 179"/>
                  <a:gd name="T98" fmla="*/ 104 w 188"/>
                  <a:gd name="T99" fmla="*/ 24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8" h="179">
                    <a:moveTo>
                      <a:pt x="86" y="23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1"/>
                      <a:pt x="80" y="33"/>
                      <a:pt x="80" y="37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" y="116"/>
                      <a:pt x="1" y="116"/>
                      <a:pt x="1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5" y="126"/>
                      <a:pt x="26" y="127"/>
                      <a:pt x="26" y="129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6" y="130"/>
                      <a:pt x="46" y="130"/>
                      <a:pt x="46" y="13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1" y="105"/>
                      <a:pt x="61" y="105"/>
                      <a:pt x="61" y="105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6" y="98"/>
                      <a:pt x="78" y="96"/>
                      <a:pt x="80" y="96"/>
                    </a:cubicBezTo>
                    <a:cubicBezTo>
                      <a:pt x="81" y="96"/>
                      <a:pt x="83" y="97"/>
                      <a:pt x="86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7" y="100"/>
                      <a:pt x="87" y="100"/>
                      <a:pt x="87" y="10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5" y="119"/>
                      <a:pt x="95" y="119"/>
                      <a:pt x="95" y="119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4" y="147"/>
                      <a:pt x="84" y="147"/>
                      <a:pt x="84" y="14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6" y="156"/>
                      <a:pt x="86" y="156"/>
                    </a:cubicBezTo>
                    <a:cubicBezTo>
                      <a:pt x="88" y="154"/>
                      <a:pt x="88" y="154"/>
                      <a:pt x="88" y="154"/>
                    </a:cubicBezTo>
                    <a:cubicBezTo>
                      <a:pt x="92" y="152"/>
                      <a:pt x="92" y="152"/>
                      <a:pt x="92" y="152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97" y="154"/>
                      <a:pt x="97" y="154"/>
                      <a:pt x="97" y="154"/>
                    </a:cubicBezTo>
                    <a:cubicBezTo>
                      <a:pt x="97" y="154"/>
                      <a:pt x="97" y="154"/>
                      <a:pt x="97" y="154"/>
                    </a:cubicBezTo>
                    <a:cubicBezTo>
                      <a:pt x="97" y="160"/>
                      <a:pt x="97" y="160"/>
                      <a:pt x="97" y="160"/>
                    </a:cubicBezTo>
                    <a:cubicBezTo>
                      <a:pt x="96" y="160"/>
                      <a:pt x="96" y="160"/>
                      <a:pt x="96" y="160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2" y="164"/>
                      <a:pt x="92" y="164"/>
                      <a:pt x="92" y="164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89" y="172"/>
                      <a:pt x="89" y="172"/>
                      <a:pt x="89" y="172"/>
                    </a:cubicBezTo>
                    <a:cubicBezTo>
                      <a:pt x="88" y="172"/>
                      <a:pt x="88" y="172"/>
                      <a:pt x="88" y="172"/>
                    </a:cubicBezTo>
                    <a:cubicBezTo>
                      <a:pt x="88" y="172"/>
                      <a:pt x="88" y="172"/>
                      <a:pt x="88" y="172"/>
                    </a:cubicBezTo>
                    <a:cubicBezTo>
                      <a:pt x="84" y="173"/>
                      <a:pt x="84" y="173"/>
                      <a:pt x="84" y="173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79" y="178"/>
                      <a:pt x="79" y="178"/>
                      <a:pt x="79" y="178"/>
                    </a:cubicBezTo>
                    <a:cubicBezTo>
                      <a:pt x="79" y="179"/>
                      <a:pt x="79" y="179"/>
                      <a:pt x="79" y="179"/>
                    </a:cubicBezTo>
                    <a:cubicBezTo>
                      <a:pt x="92" y="177"/>
                      <a:pt x="92" y="177"/>
                      <a:pt x="92" y="177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42" y="130"/>
                      <a:pt x="142" y="130"/>
                      <a:pt x="142" y="130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6" y="122"/>
                      <a:pt x="156" y="122"/>
                      <a:pt x="156" y="122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88" y="78"/>
                      <a:pt x="188" y="78"/>
                      <a:pt x="188" y="78"/>
                    </a:cubicBezTo>
                    <a:cubicBezTo>
                      <a:pt x="188" y="78"/>
                      <a:pt x="188" y="78"/>
                      <a:pt x="188" y="78"/>
                    </a:cubicBezTo>
                    <a:cubicBezTo>
                      <a:pt x="186" y="64"/>
                      <a:pt x="186" y="64"/>
                      <a:pt x="186" y="64"/>
                    </a:cubicBezTo>
                    <a:cubicBezTo>
                      <a:pt x="185" y="63"/>
                      <a:pt x="183" y="62"/>
                      <a:pt x="182" y="61"/>
                    </a:cubicBezTo>
                    <a:cubicBezTo>
                      <a:pt x="182" y="60"/>
                      <a:pt x="182" y="60"/>
                      <a:pt x="182" y="60"/>
                    </a:cubicBezTo>
                    <a:cubicBezTo>
                      <a:pt x="182" y="61"/>
                      <a:pt x="182" y="61"/>
                      <a:pt x="182" y="61"/>
                    </a:cubicBezTo>
                    <a:cubicBezTo>
                      <a:pt x="178" y="61"/>
                      <a:pt x="178" y="61"/>
                      <a:pt x="178" y="61"/>
                    </a:cubicBezTo>
                    <a:cubicBezTo>
                      <a:pt x="176" y="60"/>
                      <a:pt x="174" y="60"/>
                      <a:pt x="173" y="58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4"/>
                      <a:pt x="171" y="54"/>
                      <a:pt x="171" y="54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69" y="32"/>
                      <a:pt x="166" y="30"/>
                      <a:pt x="164" y="28"/>
                    </a:cubicBezTo>
                    <a:cubicBezTo>
                      <a:pt x="158" y="22"/>
                      <a:pt x="158" y="22"/>
                      <a:pt x="158" y="22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3" y="14"/>
                      <a:pt x="153" y="11"/>
                      <a:pt x="153" y="8"/>
                    </a:cubicBez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2"/>
                      <a:pt x="151" y="2"/>
                      <a:pt x="151" y="2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3" y="12"/>
                      <a:pt x="140" y="12"/>
                      <a:pt x="137" y="10"/>
                    </a:cubicBezTo>
                    <a:cubicBezTo>
                      <a:pt x="135" y="10"/>
                      <a:pt x="134" y="8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24" y="6"/>
                      <a:pt x="124" y="6"/>
                      <a:pt x="124" y="6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5" y="24"/>
                      <a:pt x="105" y="24"/>
                      <a:pt x="105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86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Freeform 29"/>
              <p:cNvSpPr/>
              <p:nvPr/>
            </p:nvSpPr>
            <p:spPr bwMode="auto">
              <a:xfrm rot="175386">
                <a:off x="6797788" y="2750432"/>
                <a:ext cx="812435" cy="551294"/>
              </a:xfrm>
              <a:custGeom>
                <a:avLst/>
                <a:gdLst>
                  <a:gd name="T0" fmla="*/ 47 w 268"/>
                  <a:gd name="T1" fmla="*/ 3 h 182"/>
                  <a:gd name="T2" fmla="*/ 36 w 268"/>
                  <a:gd name="T3" fmla="*/ 6 h 182"/>
                  <a:gd name="T4" fmla="*/ 34 w 268"/>
                  <a:gd name="T5" fmla="*/ 10 h 182"/>
                  <a:gd name="T6" fmla="*/ 29 w 268"/>
                  <a:gd name="T7" fmla="*/ 18 h 182"/>
                  <a:gd name="T8" fmla="*/ 21 w 268"/>
                  <a:gd name="T9" fmla="*/ 24 h 182"/>
                  <a:gd name="T10" fmla="*/ 11 w 268"/>
                  <a:gd name="T11" fmla="*/ 17 h 182"/>
                  <a:gd name="T12" fmla="*/ 0 w 268"/>
                  <a:gd name="T13" fmla="*/ 20 h 182"/>
                  <a:gd name="T14" fmla="*/ 16 w 268"/>
                  <a:gd name="T15" fmla="*/ 30 h 182"/>
                  <a:gd name="T16" fmla="*/ 17 w 268"/>
                  <a:gd name="T17" fmla="*/ 32 h 182"/>
                  <a:gd name="T18" fmla="*/ 18 w 268"/>
                  <a:gd name="T19" fmla="*/ 52 h 182"/>
                  <a:gd name="T20" fmla="*/ 30 w 268"/>
                  <a:gd name="T21" fmla="*/ 76 h 182"/>
                  <a:gd name="T22" fmla="*/ 38 w 268"/>
                  <a:gd name="T23" fmla="*/ 68 h 182"/>
                  <a:gd name="T24" fmla="*/ 49 w 268"/>
                  <a:gd name="T25" fmla="*/ 66 h 182"/>
                  <a:gd name="T26" fmla="*/ 49 w 268"/>
                  <a:gd name="T27" fmla="*/ 66 h 182"/>
                  <a:gd name="T28" fmla="*/ 60 w 268"/>
                  <a:gd name="T29" fmla="*/ 78 h 182"/>
                  <a:gd name="T30" fmla="*/ 63 w 268"/>
                  <a:gd name="T31" fmla="*/ 88 h 182"/>
                  <a:gd name="T32" fmla="*/ 62 w 268"/>
                  <a:gd name="T33" fmla="*/ 98 h 182"/>
                  <a:gd name="T34" fmla="*/ 69 w 268"/>
                  <a:gd name="T35" fmla="*/ 107 h 182"/>
                  <a:gd name="T36" fmla="*/ 79 w 268"/>
                  <a:gd name="T37" fmla="*/ 104 h 182"/>
                  <a:gd name="T38" fmla="*/ 84 w 268"/>
                  <a:gd name="T39" fmla="*/ 109 h 182"/>
                  <a:gd name="T40" fmla="*/ 96 w 268"/>
                  <a:gd name="T41" fmla="*/ 114 h 182"/>
                  <a:gd name="T42" fmla="*/ 105 w 268"/>
                  <a:gd name="T43" fmla="*/ 111 h 182"/>
                  <a:gd name="T44" fmla="*/ 110 w 268"/>
                  <a:gd name="T45" fmla="*/ 106 h 182"/>
                  <a:gd name="T46" fmla="*/ 116 w 268"/>
                  <a:gd name="T47" fmla="*/ 121 h 182"/>
                  <a:gd name="T48" fmla="*/ 131 w 268"/>
                  <a:gd name="T49" fmla="*/ 137 h 182"/>
                  <a:gd name="T50" fmla="*/ 134 w 268"/>
                  <a:gd name="T51" fmla="*/ 162 h 182"/>
                  <a:gd name="T52" fmla="*/ 144 w 268"/>
                  <a:gd name="T53" fmla="*/ 166 h 182"/>
                  <a:gd name="T54" fmla="*/ 150 w 268"/>
                  <a:gd name="T55" fmla="*/ 182 h 182"/>
                  <a:gd name="T56" fmla="*/ 186 w 268"/>
                  <a:gd name="T57" fmla="*/ 152 h 182"/>
                  <a:gd name="T58" fmla="*/ 200 w 268"/>
                  <a:gd name="T59" fmla="*/ 136 h 182"/>
                  <a:gd name="T60" fmla="*/ 226 w 268"/>
                  <a:gd name="T61" fmla="*/ 114 h 182"/>
                  <a:gd name="T62" fmla="*/ 236 w 268"/>
                  <a:gd name="T63" fmla="*/ 106 h 182"/>
                  <a:gd name="T64" fmla="*/ 238 w 268"/>
                  <a:gd name="T65" fmla="*/ 85 h 182"/>
                  <a:gd name="T66" fmla="*/ 247 w 268"/>
                  <a:gd name="T67" fmla="*/ 84 h 182"/>
                  <a:gd name="T68" fmla="*/ 262 w 268"/>
                  <a:gd name="T69" fmla="*/ 99 h 182"/>
                  <a:gd name="T70" fmla="*/ 259 w 268"/>
                  <a:gd name="T71" fmla="*/ 88 h 182"/>
                  <a:gd name="T72" fmla="*/ 268 w 268"/>
                  <a:gd name="T73" fmla="*/ 79 h 182"/>
                  <a:gd name="T74" fmla="*/ 263 w 268"/>
                  <a:gd name="T75" fmla="*/ 63 h 182"/>
                  <a:gd name="T76" fmla="*/ 246 w 268"/>
                  <a:gd name="T77" fmla="*/ 55 h 182"/>
                  <a:gd name="T78" fmla="*/ 240 w 268"/>
                  <a:gd name="T79" fmla="*/ 54 h 182"/>
                  <a:gd name="T80" fmla="*/ 234 w 268"/>
                  <a:gd name="T81" fmla="*/ 55 h 182"/>
                  <a:gd name="T82" fmla="*/ 223 w 268"/>
                  <a:gd name="T83" fmla="*/ 55 h 182"/>
                  <a:gd name="T84" fmla="*/ 222 w 268"/>
                  <a:gd name="T85" fmla="*/ 69 h 182"/>
                  <a:gd name="T86" fmla="*/ 208 w 268"/>
                  <a:gd name="T87" fmla="*/ 72 h 182"/>
                  <a:gd name="T88" fmla="*/ 188 w 268"/>
                  <a:gd name="T89" fmla="*/ 54 h 182"/>
                  <a:gd name="T90" fmla="*/ 183 w 268"/>
                  <a:gd name="T91" fmla="*/ 44 h 182"/>
                  <a:gd name="T92" fmla="*/ 184 w 268"/>
                  <a:gd name="T93" fmla="*/ 50 h 182"/>
                  <a:gd name="T94" fmla="*/ 179 w 268"/>
                  <a:gd name="T95" fmla="*/ 60 h 182"/>
                  <a:gd name="T96" fmla="*/ 168 w 268"/>
                  <a:gd name="T97" fmla="*/ 57 h 182"/>
                  <a:gd name="T98" fmla="*/ 166 w 268"/>
                  <a:gd name="T99" fmla="*/ 47 h 182"/>
                  <a:gd name="T100" fmla="*/ 156 w 268"/>
                  <a:gd name="T101" fmla="*/ 43 h 182"/>
                  <a:gd name="T102" fmla="*/ 144 w 268"/>
                  <a:gd name="T103" fmla="*/ 35 h 182"/>
                  <a:gd name="T104" fmla="*/ 128 w 268"/>
                  <a:gd name="T105" fmla="*/ 29 h 182"/>
                  <a:gd name="T106" fmla="*/ 117 w 268"/>
                  <a:gd name="T107" fmla="*/ 34 h 182"/>
                  <a:gd name="T108" fmla="*/ 112 w 268"/>
                  <a:gd name="T109" fmla="*/ 24 h 182"/>
                  <a:gd name="T110" fmla="*/ 98 w 268"/>
                  <a:gd name="T111" fmla="*/ 24 h 182"/>
                  <a:gd name="T112" fmla="*/ 82 w 268"/>
                  <a:gd name="T113" fmla="*/ 27 h 182"/>
                  <a:gd name="T114" fmla="*/ 67 w 268"/>
                  <a:gd name="T115" fmla="*/ 2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" h="182">
                    <a:moveTo>
                      <a:pt x="52" y="9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5" y="22"/>
                      <a:pt x="12" y="19"/>
                      <a:pt x="11" y="17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2" y="97"/>
                      <a:pt x="62" y="97"/>
                      <a:pt x="62" y="97"/>
                    </a:cubicBezTo>
                    <a:cubicBezTo>
                      <a:pt x="62" y="98"/>
                      <a:pt x="62" y="98"/>
                      <a:pt x="62" y="98"/>
                    </a:cubicBezTo>
                    <a:cubicBezTo>
                      <a:pt x="62" y="98"/>
                      <a:pt x="62" y="98"/>
                      <a:pt x="62" y="98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9" y="107"/>
                      <a:pt x="69" y="107"/>
                      <a:pt x="69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3"/>
                      <a:pt x="75" y="103"/>
                      <a:pt x="75" y="103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4" y="109"/>
                      <a:pt x="84" y="109"/>
                      <a:pt x="84" y="109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93" y="106"/>
                      <a:pt x="95" y="108"/>
                      <a:pt x="96" y="110"/>
                    </a:cubicBezTo>
                    <a:cubicBezTo>
                      <a:pt x="96" y="114"/>
                      <a:pt x="96" y="114"/>
                      <a:pt x="96" y="114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5" y="111"/>
                      <a:pt x="105" y="111"/>
                      <a:pt x="105" y="111"/>
                    </a:cubicBezTo>
                    <a:cubicBezTo>
                      <a:pt x="105" y="109"/>
                      <a:pt x="105" y="109"/>
                      <a:pt x="105" y="109"/>
                    </a:cubicBezTo>
                    <a:cubicBezTo>
                      <a:pt x="105" y="107"/>
                      <a:pt x="105" y="106"/>
                      <a:pt x="106" y="105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14" y="108"/>
                      <a:pt x="116" y="110"/>
                      <a:pt x="116" y="114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121"/>
                      <a:pt x="116" y="121"/>
                      <a:pt x="116" y="121"/>
                    </a:cubicBezTo>
                    <a:cubicBezTo>
                      <a:pt x="120" y="128"/>
                      <a:pt x="120" y="128"/>
                      <a:pt x="120" y="128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7" y="135"/>
                      <a:pt x="129" y="136"/>
                      <a:pt x="131" y="137"/>
                    </a:cubicBezTo>
                    <a:cubicBezTo>
                      <a:pt x="132" y="137"/>
                      <a:pt x="132" y="137"/>
                      <a:pt x="132" y="137"/>
                    </a:cubicBezTo>
                    <a:cubicBezTo>
                      <a:pt x="133" y="138"/>
                      <a:pt x="134" y="140"/>
                      <a:pt x="134" y="144"/>
                    </a:cubicBezTo>
                    <a:cubicBezTo>
                      <a:pt x="134" y="162"/>
                      <a:pt x="134" y="162"/>
                      <a:pt x="134" y="162"/>
                    </a:cubicBezTo>
                    <a:cubicBezTo>
                      <a:pt x="134" y="164"/>
                      <a:pt x="136" y="165"/>
                      <a:pt x="137" y="165"/>
                    </a:cubicBezTo>
                    <a:cubicBezTo>
                      <a:pt x="138" y="165"/>
                      <a:pt x="138" y="165"/>
                      <a:pt x="138" y="165"/>
                    </a:cubicBezTo>
                    <a:cubicBezTo>
                      <a:pt x="140" y="164"/>
                      <a:pt x="142" y="164"/>
                      <a:pt x="144" y="166"/>
                    </a:cubicBezTo>
                    <a:cubicBezTo>
                      <a:pt x="145" y="167"/>
                      <a:pt x="145" y="167"/>
                      <a:pt x="145" y="167"/>
                    </a:cubicBezTo>
                    <a:cubicBezTo>
                      <a:pt x="147" y="168"/>
                      <a:pt x="148" y="169"/>
                      <a:pt x="149" y="172"/>
                    </a:cubicBezTo>
                    <a:cubicBezTo>
                      <a:pt x="150" y="182"/>
                      <a:pt x="150" y="182"/>
                      <a:pt x="150" y="182"/>
                    </a:cubicBezTo>
                    <a:cubicBezTo>
                      <a:pt x="159" y="164"/>
                      <a:pt x="159" y="164"/>
                      <a:pt x="159" y="164"/>
                    </a:cubicBezTo>
                    <a:cubicBezTo>
                      <a:pt x="162" y="154"/>
                      <a:pt x="165" y="148"/>
                      <a:pt x="169" y="147"/>
                    </a:cubicBezTo>
                    <a:cubicBezTo>
                      <a:pt x="173" y="146"/>
                      <a:pt x="178" y="148"/>
                      <a:pt x="186" y="152"/>
                    </a:cubicBezTo>
                    <a:cubicBezTo>
                      <a:pt x="212" y="154"/>
                      <a:pt x="212" y="154"/>
                      <a:pt x="212" y="154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00" y="136"/>
                      <a:pt x="200" y="136"/>
                      <a:pt x="200" y="136"/>
                    </a:cubicBezTo>
                    <a:cubicBezTo>
                      <a:pt x="195" y="133"/>
                      <a:pt x="192" y="131"/>
                      <a:pt x="193" y="129"/>
                    </a:cubicBezTo>
                    <a:cubicBezTo>
                      <a:pt x="202" y="130"/>
                      <a:pt x="202" y="130"/>
                      <a:pt x="202" y="130"/>
                    </a:cubicBezTo>
                    <a:cubicBezTo>
                      <a:pt x="211" y="132"/>
                      <a:pt x="219" y="128"/>
                      <a:pt x="226" y="114"/>
                    </a:cubicBezTo>
                    <a:cubicBezTo>
                      <a:pt x="226" y="114"/>
                      <a:pt x="226" y="114"/>
                      <a:pt x="226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7" y="87"/>
                      <a:pt x="237" y="87"/>
                      <a:pt x="237" y="87"/>
                    </a:cubicBezTo>
                    <a:cubicBezTo>
                      <a:pt x="237" y="85"/>
                      <a:pt x="237" y="85"/>
                      <a:pt x="237" y="85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239" y="85"/>
                      <a:pt x="239" y="85"/>
                      <a:pt x="239" y="85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247" y="84"/>
                      <a:pt x="247" y="84"/>
                      <a:pt x="247" y="84"/>
                    </a:cubicBezTo>
                    <a:cubicBezTo>
                      <a:pt x="248" y="84"/>
                      <a:pt x="248" y="84"/>
                      <a:pt x="248" y="84"/>
                    </a:cubicBezTo>
                    <a:cubicBezTo>
                      <a:pt x="248" y="84"/>
                      <a:pt x="248" y="84"/>
                      <a:pt x="248" y="84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6" y="98"/>
                      <a:pt x="266" y="98"/>
                      <a:pt x="266" y="98"/>
                    </a:cubicBezTo>
                    <a:cubicBezTo>
                      <a:pt x="266" y="95"/>
                      <a:pt x="266" y="95"/>
                      <a:pt x="266" y="95"/>
                    </a:cubicBezTo>
                    <a:cubicBezTo>
                      <a:pt x="259" y="88"/>
                      <a:pt x="259" y="88"/>
                      <a:pt x="259" y="88"/>
                    </a:cubicBezTo>
                    <a:cubicBezTo>
                      <a:pt x="258" y="87"/>
                      <a:pt x="258" y="87"/>
                      <a:pt x="258" y="87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68" y="79"/>
                      <a:pt x="268" y="79"/>
                      <a:pt x="268" y="79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3" y="63"/>
                      <a:pt x="263" y="63"/>
                      <a:pt x="263" y="63"/>
                    </a:cubicBezTo>
                    <a:cubicBezTo>
                      <a:pt x="263" y="63"/>
                      <a:pt x="263" y="63"/>
                      <a:pt x="263" y="63"/>
                    </a:cubicBezTo>
                    <a:cubicBezTo>
                      <a:pt x="262" y="63"/>
                      <a:pt x="262" y="63"/>
                      <a:pt x="262" y="63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4" y="60"/>
                      <a:pt x="250" y="58"/>
                      <a:pt x="246" y="55"/>
                    </a:cubicBezTo>
                    <a:cubicBezTo>
                      <a:pt x="243" y="54"/>
                      <a:pt x="242" y="53"/>
                      <a:pt x="242" y="51"/>
                    </a:cubicBezTo>
                    <a:cubicBezTo>
                      <a:pt x="242" y="52"/>
                      <a:pt x="242" y="52"/>
                      <a:pt x="242" y="52"/>
                    </a:cubicBezTo>
                    <a:cubicBezTo>
                      <a:pt x="242" y="53"/>
                      <a:pt x="241" y="54"/>
                      <a:pt x="240" y="54"/>
                    </a:cubicBezTo>
                    <a:cubicBezTo>
                      <a:pt x="239" y="55"/>
                      <a:pt x="238" y="56"/>
                      <a:pt x="235" y="56"/>
                    </a:cubicBezTo>
                    <a:cubicBezTo>
                      <a:pt x="234" y="56"/>
                      <a:pt x="234" y="56"/>
                      <a:pt x="234" y="56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28" y="51"/>
                      <a:pt x="228" y="51"/>
                      <a:pt x="228" y="51"/>
                    </a:cubicBezTo>
                    <a:cubicBezTo>
                      <a:pt x="223" y="55"/>
                      <a:pt x="223" y="55"/>
                      <a:pt x="223" y="55"/>
                    </a:cubicBezTo>
                    <a:cubicBezTo>
                      <a:pt x="221" y="57"/>
                      <a:pt x="219" y="59"/>
                      <a:pt x="219" y="60"/>
                    </a:cubicBezTo>
                    <a:cubicBezTo>
                      <a:pt x="222" y="66"/>
                      <a:pt x="222" y="66"/>
                      <a:pt x="222" y="66"/>
                    </a:cubicBezTo>
                    <a:cubicBezTo>
                      <a:pt x="223" y="67"/>
                      <a:pt x="223" y="68"/>
                      <a:pt x="222" y="69"/>
                    </a:cubicBezTo>
                    <a:cubicBezTo>
                      <a:pt x="222" y="70"/>
                      <a:pt x="220" y="72"/>
                      <a:pt x="217" y="72"/>
                    </a:cubicBezTo>
                    <a:cubicBezTo>
                      <a:pt x="214" y="73"/>
                      <a:pt x="214" y="73"/>
                      <a:pt x="214" y="73"/>
                    </a:cubicBezTo>
                    <a:cubicBezTo>
                      <a:pt x="212" y="74"/>
                      <a:pt x="209" y="74"/>
                      <a:pt x="208" y="72"/>
                    </a:cubicBezTo>
                    <a:cubicBezTo>
                      <a:pt x="207" y="70"/>
                      <a:pt x="207" y="70"/>
                      <a:pt x="207" y="70"/>
                    </a:cubicBezTo>
                    <a:cubicBezTo>
                      <a:pt x="196" y="60"/>
                      <a:pt x="196" y="60"/>
                      <a:pt x="196" y="60"/>
                    </a:cubicBezTo>
                    <a:cubicBezTo>
                      <a:pt x="192" y="58"/>
                      <a:pt x="189" y="56"/>
                      <a:pt x="188" y="54"/>
                    </a:cubicBezTo>
                    <a:cubicBezTo>
                      <a:pt x="187" y="52"/>
                      <a:pt x="186" y="51"/>
                      <a:pt x="187" y="50"/>
                    </a:cubicBezTo>
                    <a:cubicBezTo>
                      <a:pt x="186" y="47"/>
                      <a:pt x="186" y="44"/>
                      <a:pt x="185" y="43"/>
                    </a:cubicBezTo>
                    <a:cubicBezTo>
                      <a:pt x="183" y="44"/>
                      <a:pt x="183" y="44"/>
                      <a:pt x="183" y="44"/>
                    </a:cubicBezTo>
                    <a:cubicBezTo>
                      <a:pt x="182" y="45"/>
                      <a:pt x="182" y="45"/>
                      <a:pt x="182" y="45"/>
                    </a:cubicBezTo>
                    <a:cubicBezTo>
                      <a:pt x="182" y="46"/>
                      <a:pt x="183" y="48"/>
                      <a:pt x="184" y="49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4" y="51"/>
                      <a:pt x="184" y="51"/>
                      <a:pt x="184" y="51"/>
                    </a:cubicBezTo>
                    <a:cubicBezTo>
                      <a:pt x="179" y="60"/>
                      <a:pt x="179" y="60"/>
                      <a:pt x="179" y="60"/>
                    </a:cubicBezTo>
                    <a:cubicBezTo>
                      <a:pt x="170" y="58"/>
                      <a:pt x="170" y="58"/>
                      <a:pt x="170" y="58"/>
                    </a:cubicBezTo>
                    <a:cubicBezTo>
                      <a:pt x="168" y="57"/>
                      <a:pt x="168" y="57"/>
                      <a:pt x="168" y="57"/>
                    </a:cubicBezTo>
                    <a:cubicBezTo>
                      <a:pt x="168" y="57"/>
                      <a:pt x="168" y="57"/>
                      <a:pt x="168" y="57"/>
                    </a:cubicBezTo>
                    <a:cubicBezTo>
                      <a:pt x="168" y="56"/>
                      <a:pt x="168" y="56"/>
                      <a:pt x="168" y="56"/>
                    </a:cubicBezTo>
                    <a:cubicBezTo>
                      <a:pt x="168" y="54"/>
                      <a:pt x="168" y="52"/>
                      <a:pt x="168" y="50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8" y="41"/>
                      <a:pt x="158" y="41"/>
                      <a:pt x="158" y="41"/>
                    </a:cubicBezTo>
                    <a:cubicBezTo>
                      <a:pt x="158" y="42"/>
                      <a:pt x="157" y="42"/>
                      <a:pt x="156" y="43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6" y="42"/>
                      <a:pt x="145" y="41"/>
                      <a:pt x="144" y="40"/>
                    </a:cubicBezTo>
                    <a:cubicBezTo>
                      <a:pt x="144" y="39"/>
                      <a:pt x="144" y="37"/>
                      <a:pt x="144" y="35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28" y="31"/>
                      <a:pt x="128" y="32"/>
                      <a:pt x="127" y="34"/>
                    </a:cubicBezTo>
                    <a:cubicBezTo>
                      <a:pt x="126" y="35"/>
                      <a:pt x="125" y="36"/>
                      <a:pt x="124" y="36"/>
                    </a:cubicBezTo>
                    <a:cubicBezTo>
                      <a:pt x="122" y="36"/>
                      <a:pt x="119" y="36"/>
                      <a:pt x="117" y="34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2" y="27"/>
                      <a:pt x="112" y="24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02" y="25"/>
                      <a:pt x="100" y="25"/>
                      <a:pt x="98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0" y="29"/>
                      <a:pt x="78" y="29"/>
                      <a:pt x="76" y="29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1" y="29"/>
                      <a:pt x="68" y="28"/>
                      <a:pt x="67" y="26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Freeform 30"/>
              <p:cNvSpPr/>
              <p:nvPr/>
            </p:nvSpPr>
            <p:spPr bwMode="auto">
              <a:xfrm rot="175386">
                <a:off x="6654489" y="1965994"/>
                <a:ext cx="1089318" cy="992087"/>
              </a:xfrm>
              <a:custGeom>
                <a:avLst/>
                <a:gdLst>
                  <a:gd name="T0" fmla="*/ 353 w 360"/>
                  <a:gd name="T1" fmla="*/ 153 h 328"/>
                  <a:gd name="T2" fmla="*/ 346 w 360"/>
                  <a:gd name="T3" fmla="*/ 119 h 328"/>
                  <a:gd name="T4" fmla="*/ 314 w 360"/>
                  <a:gd name="T5" fmla="*/ 153 h 328"/>
                  <a:gd name="T6" fmla="*/ 309 w 360"/>
                  <a:gd name="T7" fmla="*/ 162 h 328"/>
                  <a:gd name="T8" fmla="*/ 268 w 360"/>
                  <a:gd name="T9" fmla="*/ 169 h 328"/>
                  <a:gd name="T10" fmla="*/ 259 w 360"/>
                  <a:gd name="T11" fmla="*/ 153 h 328"/>
                  <a:gd name="T12" fmla="*/ 248 w 360"/>
                  <a:gd name="T13" fmla="*/ 142 h 328"/>
                  <a:gd name="T14" fmla="*/ 235 w 360"/>
                  <a:gd name="T15" fmla="*/ 131 h 328"/>
                  <a:gd name="T16" fmla="*/ 168 w 360"/>
                  <a:gd name="T17" fmla="*/ 119 h 328"/>
                  <a:gd name="T18" fmla="*/ 129 w 360"/>
                  <a:gd name="T19" fmla="*/ 57 h 328"/>
                  <a:gd name="T20" fmla="*/ 54 w 360"/>
                  <a:gd name="T21" fmla="*/ 8 h 328"/>
                  <a:gd name="T22" fmla="*/ 4 w 360"/>
                  <a:gd name="T23" fmla="*/ 14 h 328"/>
                  <a:gd name="T24" fmla="*/ 4 w 360"/>
                  <a:gd name="T25" fmla="*/ 21 h 328"/>
                  <a:gd name="T26" fmla="*/ 1 w 360"/>
                  <a:gd name="T27" fmla="*/ 28 h 328"/>
                  <a:gd name="T28" fmla="*/ 5 w 360"/>
                  <a:gd name="T29" fmla="*/ 45 h 328"/>
                  <a:gd name="T30" fmla="*/ 21 w 360"/>
                  <a:gd name="T31" fmla="*/ 37 h 328"/>
                  <a:gd name="T32" fmla="*/ 37 w 360"/>
                  <a:gd name="T33" fmla="*/ 49 h 328"/>
                  <a:gd name="T34" fmla="*/ 60 w 360"/>
                  <a:gd name="T35" fmla="*/ 77 h 328"/>
                  <a:gd name="T36" fmla="*/ 74 w 360"/>
                  <a:gd name="T37" fmla="*/ 66 h 328"/>
                  <a:gd name="T38" fmla="*/ 97 w 360"/>
                  <a:gd name="T39" fmla="*/ 52 h 328"/>
                  <a:gd name="T40" fmla="*/ 115 w 360"/>
                  <a:gd name="T41" fmla="*/ 71 h 328"/>
                  <a:gd name="T42" fmla="*/ 119 w 360"/>
                  <a:gd name="T43" fmla="*/ 100 h 328"/>
                  <a:gd name="T44" fmla="*/ 121 w 360"/>
                  <a:gd name="T45" fmla="*/ 131 h 328"/>
                  <a:gd name="T46" fmla="*/ 116 w 360"/>
                  <a:gd name="T47" fmla="*/ 144 h 328"/>
                  <a:gd name="T48" fmla="*/ 112 w 360"/>
                  <a:gd name="T49" fmla="*/ 149 h 328"/>
                  <a:gd name="T50" fmla="*/ 114 w 360"/>
                  <a:gd name="T51" fmla="*/ 168 h 328"/>
                  <a:gd name="T52" fmla="*/ 109 w 360"/>
                  <a:gd name="T53" fmla="*/ 184 h 328"/>
                  <a:gd name="T54" fmla="*/ 95 w 360"/>
                  <a:gd name="T55" fmla="*/ 181 h 328"/>
                  <a:gd name="T56" fmla="*/ 84 w 360"/>
                  <a:gd name="T57" fmla="*/ 204 h 328"/>
                  <a:gd name="T58" fmla="*/ 68 w 360"/>
                  <a:gd name="T59" fmla="*/ 219 h 328"/>
                  <a:gd name="T60" fmla="*/ 80 w 360"/>
                  <a:gd name="T61" fmla="*/ 236 h 328"/>
                  <a:gd name="T62" fmla="*/ 90 w 360"/>
                  <a:gd name="T63" fmla="*/ 249 h 328"/>
                  <a:gd name="T64" fmla="*/ 109 w 360"/>
                  <a:gd name="T65" fmla="*/ 253 h 328"/>
                  <a:gd name="T66" fmla="*/ 118 w 360"/>
                  <a:gd name="T67" fmla="*/ 272 h 328"/>
                  <a:gd name="T68" fmla="*/ 133 w 360"/>
                  <a:gd name="T69" fmla="*/ 284 h 328"/>
                  <a:gd name="T70" fmla="*/ 154 w 360"/>
                  <a:gd name="T71" fmla="*/ 278 h 328"/>
                  <a:gd name="T72" fmla="*/ 167 w 360"/>
                  <a:gd name="T73" fmla="*/ 275 h 328"/>
                  <a:gd name="T74" fmla="*/ 177 w 360"/>
                  <a:gd name="T75" fmla="*/ 289 h 328"/>
                  <a:gd name="T76" fmla="*/ 180 w 360"/>
                  <a:gd name="T77" fmla="*/ 289 h 328"/>
                  <a:gd name="T78" fmla="*/ 200 w 360"/>
                  <a:gd name="T79" fmla="*/ 283 h 328"/>
                  <a:gd name="T80" fmla="*/ 206 w 360"/>
                  <a:gd name="T81" fmla="*/ 292 h 328"/>
                  <a:gd name="T82" fmla="*/ 211 w 360"/>
                  <a:gd name="T83" fmla="*/ 297 h 328"/>
                  <a:gd name="T84" fmla="*/ 229 w 360"/>
                  <a:gd name="T85" fmla="*/ 308 h 328"/>
                  <a:gd name="T86" fmla="*/ 235 w 360"/>
                  <a:gd name="T87" fmla="*/ 303 h 328"/>
                  <a:gd name="T88" fmla="*/ 243 w 360"/>
                  <a:gd name="T89" fmla="*/ 297 h 328"/>
                  <a:gd name="T90" fmla="*/ 255 w 360"/>
                  <a:gd name="T91" fmla="*/ 315 h 328"/>
                  <a:gd name="T92" fmla="*/ 269 w 360"/>
                  <a:gd name="T93" fmla="*/ 328 h 328"/>
                  <a:gd name="T94" fmla="*/ 278 w 360"/>
                  <a:gd name="T95" fmla="*/ 311 h 328"/>
                  <a:gd name="T96" fmla="*/ 296 w 360"/>
                  <a:gd name="T97" fmla="*/ 301 h 328"/>
                  <a:gd name="T98" fmla="*/ 306 w 360"/>
                  <a:gd name="T99" fmla="*/ 305 h 328"/>
                  <a:gd name="T100" fmla="*/ 315 w 360"/>
                  <a:gd name="T101" fmla="*/ 315 h 328"/>
                  <a:gd name="T102" fmla="*/ 318 w 360"/>
                  <a:gd name="T103" fmla="*/ 288 h 328"/>
                  <a:gd name="T104" fmla="*/ 325 w 360"/>
                  <a:gd name="T105" fmla="*/ 243 h 328"/>
                  <a:gd name="T106" fmla="*/ 336 w 360"/>
                  <a:gd name="T107" fmla="*/ 24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0" h="328">
                    <a:moveTo>
                      <a:pt x="358" y="193"/>
                    </a:moveTo>
                    <a:cubicBezTo>
                      <a:pt x="352" y="153"/>
                      <a:pt x="352" y="153"/>
                      <a:pt x="352" y="153"/>
                    </a:cubicBezTo>
                    <a:cubicBezTo>
                      <a:pt x="353" y="153"/>
                      <a:pt x="353" y="153"/>
                      <a:pt x="353" y="153"/>
                    </a:cubicBezTo>
                    <a:cubicBezTo>
                      <a:pt x="353" y="153"/>
                      <a:pt x="353" y="153"/>
                      <a:pt x="353" y="153"/>
                    </a:cubicBezTo>
                    <a:cubicBezTo>
                      <a:pt x="356" y="148"/>
                      <a:pt x="357" y="145"/>
                      <a:pt x="357" y="142"/>
                    </a:cubicBezTo>
                    <a:cubicBezTo>
                      <a:pt x="355" y="139"/>
                      <a:pt x="355" y="139"/>
                      <a:pt x="355" y="139"/>
                    </a:cubicBezTo>
                    <a:cubicBezTo>
                      <a:pt x="351" y="137"/>
                      <a:pt x="349" y="130"/>
                      <a:pt x="350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3" y="119"/>
                      <a:pt x="340" y="120"/>
                      <a:pt x="337" y="122"/>
                    </a:cubicBezTo>
                    <a:cubicBezTo>
                      <a:pt x="334" y="125"/>
                      <a:pt x="332" y="127"/>
                      <a:pt x="331" y="129"/>
                    </a:cubicBezTo>
                    <a:cubicBezTo>
                      <a:pt x="330" y="134"/>
                      <a:pt x="325" y="137"/>
                      <a:pt x="316" y="140"/>
                    </a:cubicBezTo>
                    <a:cubicBezTo>
                      <a:pt x="314" y="153"/>
                      <a:pt x="314" y="153"/>
                      <a:pt x="314" y="153"/>
                    </a:cubicBezTo>
                    <a:cubicBezTo>
                      <a:pt x="314" y="153"/>
                      <a:pt x="314" y="153"/>
                      <a:pt x="314" y="153"/>
                    </a:cubicBezTo>
                    <a:cubicBezTo>
                      <a:pt x="313" y="153"/>
                      <a:pt x="313" y="153"/>
                      <a:pt x="313" y="153"/>
                    </a:cubicBezTo>
                    <a:cubicBezTo>
                      <a:pt x="309" y="161"/>
                      <a:pt x="309" y="161"/>
                      <a:pt x="309" y="161"/>
                    </a:cubicBezTo>
                    <a:cubicBezTo>
                      <a:pt x="309" y="162"/>
                      <a:pt x="309" y="162"/>
                      <a:pt x="309" y="162"/>
                    </a:cubicBezTo>
                    <a:cubicBezTo>
                      <a:pt x="308" y="162"/>
                      <a:pt x="308" y="162"/>
                      <a:pt x="308" y="162"/>
                    </a:cubicBezTo>
                    <a:cubicBezTo>
                      <a:pt x="308" y="162"/>
                      <a:pt x="308" y="162"/>
                      <a:pt x="308" y="16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7" y="169"/>
                      <a:pt x="267" y="169"/>
                      <a:pt x="267" y="169"/>
                    </a:cubicBezTo>
                    <a:cubicBezTo>
                      <a:pt x="267" y="169"/>
                      <a:pt x="267" y="169"/>
                      <a:pt x="267" y="169"/>
                    </a:cubicBezTo>
                    <a:cubicBezTo>
                      <a:pt x="255" y="156"/>
                      <a:pt x="255" y="156"/>
                      <a:pt x="255" y="156"/>
                    </a:cubicBezTo>
                    <a:cubicBezTo>
                      <a:pt x="259" y="153"/>
                      <a:pt x="259" y="153"/>
                      <a:pt x="259" y="153"/>
                    </a:cubicBezTo>
                    <a:cubicBezTo>
                      <a:pt x="254" y="147"/>
                      <a:pt x="254" y="147"/>
                      <a:pt x="254" y="147"/>
                    </a:cubicBezTo>
                    <a:cubicBezTo>
                      <a:pt x="249" y="143"/>
                      <a:pt x="249" y="143"/>
                      <a:pt x="249" y="143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1"/>
                      <a:pt x="248" y="141"/>
                      <a:pt x="248" y="141"/>
                    </a:cubicBezTo>
                    <a:cubicBezTo>
                      <a:pt x="246" y="131"/>
                      <a:pt x="246" y="131"/>
                      <a:pt x="246" y="131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68" y="119"/>
                      <a:pt x="168" y="119"/>
                      <a:pt x="168" y="119"/>
                    </a:cubicBezTo>
                    <a:cubicBezTo>
                      <a:pt x="167" y="119"/>
                      <a:pt x="167" y="119"/>
                      <a:pt x="167" y="119"/>
                    </a:cubicBezTo>
                    <a:cubicBezTo>
                      <a:pt x="166" y="119"/>
                      <a:pt x="165" y="119"/>
                      <a:pt x="165" y="118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8" y="81"/>
                      <a:pt x="141" y="72"/>
                      <a:pt x="129" y="57"/>
                    </a:cubicBezTo>
                    <a:cubicBezTo>
                      <a:pt x="117" y="42"/>
                      <a:pt x="110" y="34"/>
                      <a:pt x="108" y="33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0" y="5"/>
                      <a:pt x="46" y="3"/>
                      <a:pt x="40" y="2"/>
                    </a:cubicBezTo>
                    <a:cubicBezTo>
                      <a:pt x="35" y="0"/>
                      <a:pt x="23" y="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1" y="40"/>
                      <a:pt x="2" y="43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1"/>
                      <a:pt x="19" y="38"/>
                      <a:pt x="21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61"/>
                      <a:pt x="41" y="65"/>
                      <a:pt x="48" y="72"/>
                    </a:cubicBezTo>
                    <a:cubicBezTo>
                      <a:pt x="53" y="75"/>
                      <a:pt x="55" y="77"/>
                      <a:pt x="58" y="77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19" y="100"/>
                      <a:pt x="119" y="100"/>
                      <a:pt x="119" y="100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9" y="125"/>
                      <a:pt x="121" y="130"/>
                      <a:pt x="121" y="131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2" y="149"/>
                      <a:pt x="112" y="149"/>
                      <a:pt x="112" y="149"/>
                    </a:cubicBezTo>
                    <a:cubicBezTo>
                      <a:pt x="111" y="158"/>
                      <a:pt x="111" y="158"/>
                      <a:pt x="111" y="158"/>
                    </a:cubicBezTo>
                    <a:cubicBezTo>
                      <a:pt x="114" y="167"/>
                      <a:pt x="114" y="167"/>
                      <a:pt x="114" y="167"/>
                    </a:cubicBezTo>
                    <a:cubicBezTo>
                      <a:pt x="114" y="167"/>
                      <a:pt x="114" y="167"/>
                      <a:pt x="114" y="167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1" y="182"/>
                      <a:pt x="111" y="182"/>
                      <a:pt x="111" y="182"/>
                    </a:cubicBezTo>
                    <a:cubicBezTo>
                      <a:pt x="109" y="184"/>
                      <a:pt x="109" y="184"/>
                      <a:pt x="109" y="184"/>
                    </a:cubicBezTo>
                    <a:cubicBezTo>
                      <a:pt x="108" y="185"/>
                      <a:pt x="106" y="185"/>
                      <a:pt x="103" y="184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95" y="181"/>
                      <a:pt x="95" y="181"/>
                      <a:pt x="95" y="181"/>
                    </a:cubicBezTo>
                    <a:cubicBezTo>
                      <a:pt x="90" y="187"/>
                      <a:pt x="90" y="187"/>
                      <a:pt x="90" y="187"/>
                    </a:cubicBezTo>
                    <a:cubicBezTo>
                      <a:pt x="84" y="203"/>
                      <a:pt x="84" y="203"/>
                      <a:pt x="84" y="203"/>
                    </a:cubicBezTo>
                    <a:cubicBezTo>
                      <a:pt x="84" y="204"/>
                      <a:pt x="84" y="204"/>
                      <a:pt x="84" y="204"/>
                    </a:cubicBezTo>
                    <a:cubicBezTo>
                      <a:pt x="84" y="204"/>
                      <a:pt x="84" y="204"/>
                      <a:pt x="84" y="204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4" y="209"/>
                      <a:pt x="74" y="209"/>
                      <a:pt x="74" y="20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71" y="225"/>
                      <a:pt x="71" y="225"/>
                      <a:pt x="71" y="225"/>
                    </a:cubicBezTo>
                    <a:cubicBezTo>
                      <a:pt x="72" y="225"/>
                      <a:pt x="72" y="225"/>
                      <a:pt x="72" y="225"/>
                    </a:cubicBezTo>
                    <a:cubicBezTo>
                      <a:pt x="80" y="235"/>
                      <a:pt x="80" y="235"/>
                      <a:pt x="80" y="235"/>
                    </a:cubicBezTo>
                    <a:cubicBezTo>
                      <a:pt x="80" y="236"/>
                      <a:pt x="80" y="236"/>
                      <a:pt x="80" y="236"/>
                    </a:cubicBezTo>
                    <a:cubicBezTo>
                      <a:pt x="80" y="239"/>
                      <a:pt x="80" y="239"/>
                      <a:pt x="80" y="239"/>
                    </a:cubicBezTo>
                    <a:cubicBezTo>
                      <a:pt x="89" y="240"/>
                      <a:pt x="89" y="240"/>
                      <a:pt x="89" y="240"/>
                    </a:cubicBezTo>
                    <a:cubicBezTo>
                      <a:pt x="90" y="248"/>
                      <a:pt x="90" y="248"/>
                      <a:pt x="90" y="248"/>
                    </a:cubicBezTo>
                    <a:cubicBezTo>
                      <a:pt x="90" y="249"/>
                      <a:pt x="90" y="249"/>
                      <a:pt x="90" y="249"/>
                    </a:cubicBezTo>
                    <a:cubicBezTo>
                      <a:pt x="91" y="258"/>
                      <a:pt x="91" y="258"/>
                      <a:pt x="91" y="258"/>
                    </a:cubicBezTo>
                    <a:cubicBezTo>
                      <a:pt x="94" y="260"/>
                      <a:pt x="94" y="260"/>
                      <a:pt x="94" y="260"/>
                    </a:cubicBezTo>
                    <a:cubicBezTo>
                      <a:pt x="102" y="258"/>
                      <a:pt x="102" y="258"/>
                      <a:pt x="102" y="258"/>
                    </a:cubicBezTo>
                    <a:cubicBezTo>
                      <a:pt x="109" y="253"/>
                      <a:pt x="109" y="253"/>
                      <a:pt x="109" y="253"/>
                    </a:cubicBezTo>
                    <a:cubicBezTo>
                      <a:pt x="111" y="253"/>
                      <a:pt x="111" y="253"/>
                      <a:pt x="111" y="253"/>
                    </a:cubicBezTo>
                    <a:cubicBezTo>
                      <a:pt x="113" y="266"/>
                      <a:pt x="113" y="266"/>
                      <a:pt x="113" y="266"/>
                    </a:cubicBezTo>
                    <a:cubicBezTo>
                      <a:pt x="117" y="271"/>
                      <a:pt x="117" y="271"/>
                      <a:pt x="117" y="271"/>
                    </a:cubicBezTo>
                    <a:cubicBezTo>
                      <a:pt x="118" y="272"/>
                      <a:pt x="118" y="272"/>
                      <a:pt x="118" y="272"/>
                    </a:cubicBezTo>
                    <a:cubicBezTo>
                      <a:pt x="121" y="277"/>
                      <a:pt x="121" y="277"/>
                      <a:pt x="121" y="277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27" y="283"/>
                      <a:pt x="129" y="283"/>
                      <a:pt x="131" y="283"/>
                    </a:cubicBezTo>
                    <a:cubicBezTo>
                      <a:pt x="133" y="284"/>
                      <a:pt x="133" y="284"/>
                      <a:pt x="133" y="284"/>
                    </a:cubicBezTo>
                    <a:cubicBezTo>
                      <a:pt x="137" y="282"/>
                      <a:pt x="137" y="282"/>
                      <a:pt x="137" y="282"/>
                    </a:cubicBezTo>
                    <a:cubicBezTo>
                      <a:pt x="140" y="281"/>
                      <a:pt x="143" y="280"/>
                      <a:pt x="146" y="279"/>
                    </a:cubicBezTo>
                    <a:cubicBezTo>
                      <a:pt x="148" y="278"/>
                      <a:pt x="148" y="278"/>
                      <a:pt x="148" y="278"/>
                    </a:cubicBez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6" y="278"/>
                      <a:pt x="157" y="278"/>
                      <a:pt x="158" y="279"/>
                    </a:cubicBezTo>
                    <a:cubicBezTo>
                      <a:pt x="166" y="274"/>
                      <a:pt x="166" y="274"/>
                      <a:pt x="166" y="274"/>
                    </a:cubicBezTo>
                    <a:cubicBezTo>
                      <a:pt x="167" y="274"/>
                      <a:pt x="167" y="274"/>
                      <a:pt x="167" y="274"/>
                    </a:cubicBez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4"/>
                      <a:pt x="168" y="274"/>
                      <a:pt x="168" y="274"/>
                    </a:cubicBezTo>
                    <a:cubicBezTo>
                      <a:pt x="169" y="275"/>
                      <a:pt x="169" y="275"/>
                      <a:pt x="169" y="275"/>
                    </a:cubicBezTo>
                    <a:cubicBezTo>
                      <a:pt x="172" y="279"/>
                      <a:pt x="173" y="282"/>
                      <a:pt x="173" y="283"/>
                    </a:cubicBezTo>
                    <a:cubicBezTo>
                      <a:pt x="177" y="289"/>
                      <a:pt x="177" y="289"/>
                      <a:pt x="177" y="289"/>
                    </a:cubicBezTo>
                    <a:cubicBezTo>
                      <a:pt x="180" y="290"/>
                      <a:pt x="180" y="290"/>
                      <a:pt x="180" y="290"/>
                    </a:cubicBezTo>
                    <a:cubicBezTo>
                      <a:pt x="180" y="290"/>
                      <a:pt x="180" y="290"/>
                      <a:pt x="180" y="290"/>
                    </a:cubicBezTo>
                    <a:cubicBezTo>
                      <a:pt x="181" y="290"/>
                      <a:pt x="181" y="290"/>
                      <a:pt x="181" y="290"/>
                    </a:cubicBezTo>
                    <a:cubicBezTo>
                      <a:pt x="180" y="289"/>
                      <a:pt x="180" y="289"/>
                      <a:pt x="180" y="289"/>
                    </a:cubicBezTo>
                    <a:cubicBezTo>
                      <a:pt x="179" y="287"/>
                      <a:pt x="179" y="286"/>
                      <a:pt x="180" y="285"/>
                    </a:cubicBezTo>
                    <a:cubicBezTo>
                      <a:pt x="181" y="284"/>
                      <a:pt x="182" y="283"/>
                      <a:pt x="185" y="283"/>
                    </a:cubicBezTo>
                    <a:cubicBezTo>
                      <a:pt x="199" y="283"/>
                      <a:pt x="199" y="283"/>
                      <a:pt x="199" y="283"/>
                    </a:cubicBezTo>
                    <a:cubicBezTo>
                      <a:pt x="200" y="283"/>
                      <a:pt x="200" y="283"/>
                      <a:pt x="200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5" y="296"/>
                      <a:pt x="205" y="296"/>
                      <a:pt x="205" y="296"/>
                    </a:cubicBezTo>
                    <a:cubicBezTo>
                      <a:pt x="205" y="296"/>
                      <a:pt x="205" y="296"/>
                      <a:pt x="205" y="296"/>
                    </a:cubicBezTo>
                    <a:cubicBezTo>
                      <a:pt x="211" y="297"/>
                      <a:pt x="211" y="297"/>
                      <a:pt x="211" y="297"/>
                    </a:cubicBezTo>
                    <a:cubicBezTo>
                      <a:pt x="211" y="297"/>
                      <a:pt x="211" y="297"/>
                      <a:pt x="211" y="297"/>
                    </a:cubicBezTo>
                    <a:cubicBezTo>
                      <a:pt x="211" y="296"/>
                      <a:pt x="211" y="295"/>
                      <a:pt x="211" y="295"/>
                    </a:cubicBezTo>
                    <a:cubicBezTo>
                      <a:pt x="213" y="294"/>
                      <a:pt x="213" y="294"/>
                      <a:pt x="213" y="294"/>
                    </a:cubicBezTo>
                    <a:cubicBezTo>
                      <a:pt x="227" y="303"/>
                      <a:pt x="227" y="303"/>
                      <a:pt x="227" y="303"/>
                    </a:cubicBezTo>
                    <a:cubicBezTo>
                      <a:pt x="228" y="305"/>
                      <a:pt x="229" y="306"/>
                      <a:pt x="229" y="308"/>
                    </a:cubicBezTo>
                    <a:cubicBezTo>
                      <a:pt x="229" y="314"/>
                      <a:pt x="229" y="314"/>
                      <a:pt x="229" y="314"/>
                    </a:cubicBezTo>
                    <a:cubicBezTo>
                      <a:pt x="234" y="315"/>
                      <a:pt x="234" y="315"/>
                      <a:pt x="234" y="315"/>
                    </a:cubicBezTo>
                    <a:cubicBezTo>
                      <a:pt x="237" y="310"/>
                      <a:pt x="237" y="310"/>
                      <a:pt x="237" y="310"/>
                    </a:cubicBezTo>
                    <a:cubicBezTo>
                      <a:pt x="235" y="307"/>
                      <a:pt x="235" y="305"/>
                      <a:pt x="235" y="303"/>
                    </a:cubicBezTo>
                    <a:cubicBezTo>
                      <a:pt x="235" y="302"/>
                      <a:pt x="236" y="301"/>
                      <a:pt x="237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298"/>
                      <a:pt x="239" y="297"/>
                      <a:pt x="240" y="297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9"/>
                      <a:pt x="247" y="303"/>
                      <a:pt x="248" y="309"/>
                    </a:cubicBezTo>
                    <a:cubicBezTo>
                      <a:pt x="248" y="310"/>
                      <a:pt x="248" y="310"/>
                      <a:pt x="248" y="310"/>
                    </a:cubicBezTo>
                    <a:cubicBezTo>
                      <a:pt x="249" y="311"/>
                      <a:pt x="249" y="311"/>
                      <a:pt x="249" y="311"/>
                    </a:cubicBezTo>
                    <a:cubicBezTo>
                      <a:pt x="249" y="312"/>
                      <a:pt x="251" y="313"/>
                      <a:pt x="255" y="315"/>
                    </a:cubicBezTo>
                    <a:cubicBezTo>
                      <a:pt x="255" y="315"/>
                      <a:pt x="255" y="315"/>
                      <a:pt x="255" y="315"/>
                    </a:cubicBezTo>
                    <a:cubicBezTo>
                      <a:pt x="256" y="315"/>
                      <a:pt x="256" y="315"/>
                      <a:pt x="256" y="315"/>
                    </a:cubicBezTo>
                    <a:cubicBezTo>
                      <a:pt x="269" y="328"/>
                      <a:pt x="269" y="328"/>
                      <a:pt x="269" y="328"/>
                    </a:cubicBezTo>
                    <a:cubicBezTo>
                      <a:pt x="269" y="328"/>
                      <a:pt x="269" y="328"/>
                      <a:pt x="269" y="328"/>
                    </a:cubicBezTo>
                    <a:cubicBezTo>
                      <a:pt x="275" y="326"/>
                      <a:pt x="275" y="326"/>
                      <a:pt x="275" y="326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72" y="322"/>
                      <a:pt x="272" y="320"/>
                      <a:pt x="272" y="319"/>
                    </a:cubicBezTo>
                    <a:cubicBezTo>
                      <a:pt x="272" y="316"/>
                      <a:pt x="274" y="313"/>
                      <a:pt x="278" y="311"/>
                    </a:cubicBezTo>
                    <a:cubicBezTo>
                      <a:pt x="285" y="305"/>
                      <a:pt x="285" y="305"/>
                      <a:pt x="285" y="305"/>
                    </a:cubicBezTo>
                    <a:cubicBezTo>
                      <a:pt x="293" y="310"/>
                      <a:pt x="293" y="310"/>
                      <a:pt x="293" y="310"/>
                    </a:cubicBezTo>
                    <a:cubicBezTo>
                      <a:pt x="294" y="310"/>
                      <a:pt x="294" y="310"/>
                      <a:pt x="294" y="310"/>
                    </a:cubicBezTo>
                    <a:cubicBezTo>
                      <a:pt x="296" y="301"/>
                      <a:pt x="296" y="301"/>
                      <a:pt x="296" y="301"/>
                    </a:cubicBezTo>
                    <a:cubicBezTo>
                      <a:pt x="296" y="300"/>
                      <a:pt x="296" y="300"/>
                      <a:pt x="296" y="300"/>
                    </a:cubicBezTo>
                    <a:cubicBezTo>
                      <a:pt x="297" y="299"/>
                      <a:pt x="297" y="299"/>
                      <a:pt x="297" y="299"/>
                    </a:cubicBezTo>
                    <a:cubicBezTo>
                      <a:pt x="304" y="300"/>
                      <a:pt x="304" y="300"/>
                      <a:pt x="304" y="300"/>
                    </a:cubicBezTo>
                    <a:cubicBezTo>
                      <a:pt x="305" y="301"/>
                      <a:pt x="306" y="303"/>
                      <a:pt x="306" y="305"/>
                    </a:cubicBezTo>
                    <a:cubicBezTo>
                      <a:pt x="306" y="306"/>
                      <a:pt x="305" y="308"/>
                      <a:pt x="303" y="310"/>
                    </a:cubicBezTo>
                    <a:cubicBezTo>
                      <a:pt x="305" y="311"/>
                      <a:pt x="305" y="311"/>
                      <a:pt x="305" y="311"/>
                    </a:cubicBezTo>
                    <a:cubicBezTo>
                      <a:pt x="309" y="313"/>
                      <a:pt x="312" y="314"/>
                      <a:pt x="314" y="315"/>
                    </a:cubicBezTo>
                    <a:cubicBezTo>
                      <a:pt x="315" y="315"/>
                      <a:pt x="315" y="315"/>
                      <a:pt x="315" y="315"/>
                    </a:cubicBezTo>
                    <a:cubicBezTo>
                      <a:pt x="315" y="315"/>
                      <a:pt x="315" y="315"/>
                      <a:pt x="315" y="315"/>
                    </a:cubicBezTo>
                    <a:cubicBezTo>
                      <a:pt x="320" y="317"/>
                      <a:pt x="320" y="317"/>
                      <a:pt x="320" y="317"/>
                    </a:cubicBezTo>
                    <a:cubicBezTo>
                      <a:pt x="324" y="317"/>
                      <a:pt x="324" y="317"/>
                      <a:pt x="324" y="317"/>
                    </a:cubicBezTo>
                    <a:cubicBezTo>
                      <a:pt x="318" y="288"/>
                      <a:pt x="318" y="288"/>
                      <a:pt x="318" y="288"/>
                    </a:cubicBezTo>
                    <a:cubicBezTo>
                      <a:pt x="314" y="285"/>
                      <a:pt x="310" y="281"/>
                      <a:pt x="307" y="275"/>
                    </a:cubicBezTo>
                    <a:cubicBezTo>
                      <a:pt x="304" y="270"/>
                      <a:pt x="305" y="263"/>
                      <a:pt x="312" y="255"/>
                    </a:cubicBezTo>
                    <a:cubicBezTo>
                      <a:pt x="315" y="251"/>
                      <a:pt x="320" y="247"/>
                      <a:pt x="325" y="243"/>
                    </a:cubicBezTo>
                    <a:cubicBezTo>
                      <a:pt x="325" y="243"/>
                      <a:pt x="325" y="243"/>
                      <a:pt x="325" y="243"/>
                    </a:cubicBezTo>
                    <a:cubicBezTo>
                      <a:pt x="325" y="243"/>
                      <a:pt x="325" y="243"/>
                      <a:pt x="325" y="243"/>
                    </a:cubicBezTo>
                    <a:cubicBezTo>
                      <a:pt x="331" y="243"/>
                      <a:pt x="331" y="243"/>
                      <a:pt x="331" y="243"/>
                    </a:cubicBezTo>
                    <a:cubicBezTo>
                      <a:pt x="331" y="243"/>
                      <a:pt x="331" y="243"/>
                      <a:pt x="331" y="243"/>
                    </a:cubicBezTo>
                    <a:cubicBezTo>
                      <a:pt x="336" y="245"/>
                      <a:pt x="336" y="245"/>
                      <a:pt x="336" y="245"/>
                    </a:cubicBezTo>
                    <a:cubicBezTo>
                      <a:pt x="346" y="245"/>
                      <a:pt x="346" y="245"/>
                      <a:pt x="346" y="245"/>
                    </a:cubicBezTo>
                    <a:cubicBezTo>
                      <a:pt x="350" y="243"/>
                      <a:pt x="353" y="237"/>
                      <a:pt x="357" y="228"/>
                    </a:cubicBezTo>
                    <a:cubicBezTo>
                      <a:pt x="360" y="222"/>
                      <a:pt x="360" y="211"/>
                      <a:pt x="358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31"/>
              <p:cNvSpPr/>
              <p:nvPr/>
            </p:nvSpPr>
            <p:spPr bwMode="auto">
              <a:xfrm rot="175386">
                <a:off x="6364246" y="3718232"/>
                <a:ext cx="656992" cy="411650"/>
              </a:xfrm>
              <a:custGeom>
                <a:avLst/>
                <a:gdLst>
                  <a:gd name="T0" fmla="*/ 198 w 217"/>
                  <a:gd name="T1" fmla="*/ 4 h 136"/>
                  <a:gd name="T2" fmla="*/ 179 w 217"/>
                  <a:gd name="T3" fmla="*/ 6 h 136"/>
                  <a:gd name="T4" fmla="*/ 135 w 217"/>
                  <a:gd name="T5" fmla="*/ 21 h 136"/>
                  <a:gd name="T6" fmla="*/ 136 w 217"/>
                  <a:gd name="T7" fmla="*/ 30 h 136"/>
                  <a:gd name="T8" fmla="*/ 106 w 217"/>
                  <a:gd name="T9" fmla="*/ 26 h 136"/>
                  <a:gd name="T10" fmla="*/ 84 w 217"/>
                  <a:gd name="T11" fmla="*/ 0 h 136"/>
                  <a:gd name="T12" fmla="*/ 75 w 217"/>
                  <a:gd name="T13" fmla="*/ 10 h 136"/>
                  <a:gd name="T14" fmla="*/ 64 w 217"/>
                  <a:gd name="T15" fmla="*/ 4 h 136"/>
                  <a:gd name="T16" fmla="*/ 59 w 217"/>
                  <a:gd name="T17" fmla="*/ 10 h 136"/>
                  <a:gd name="T18" fmla="*/ 51 w 217"/>
                  <a:gd name="T19" fmla="*/ 12 h 136"/>
                  <a:gd name="T20" fmla="*/ 6 w 217"/>
                  <a:gd name="T21" fmla="*/ 64 h 136"/>
                  <a:gd name="T22" fmla="*/ 11 w 217"/>
                  <a:gd name="T23" fmla="*/ 76 h 136"/>
                  <a:gd name="T24" fmla="*/ 10 w 217"/>
                  <a:gd name="T25" fmla="*/ 76 h 136"/>
                  <a:gd name="T26" fmla="*/ 17 w 217"/>
                  <a:gd name="T27" fmla="*/ 103 h 136"/>
                  <a:gd name="T28" fmla="*/ 0 w 217"/>
                  <a:gd name="T29" fmla="*/ 114 h 136"/>
                  <a:gd name="T30" fmla="*/ 8 w 217"/>
                  <a:gd name="T31" fmla="*/ 122 h 136"/>
                  <a:gd name="T32" fmla="*/ 9 w 217"/>
                  <a:gd name="T33" fmla="*/ 124 h 136"/>
                  <a:gd name="T34" fmla="*/ 32 w 217"/>
                  <a:gd name="T35" fmla="*/ 136 h 136"/>
                  <a:gd name="T36" fmla="*/ 42 w 217"/>
                  <a:gd name="T37" fmla="*/ 126 h 136"/>
                  <a:gd name="T38" fmla="*/ 57 w 217"/>
                  <a:gd name="T39" fmla="*/ 119 h 136"/>
                  <a:gd name="T40" fmla="*/ 59 w 217"/>
                  <a:gd name="T41" fmla="*/ 121 h 136"/>
                  <a:gd name="T42" fmla="*/ 59 w 217"/>
                  <a:gd name="T43" fmla="*/ 122 h 136"/>
                  <a:gd name="T44" fmla="*/ 74 w 217"/>
                  <a:gd name="T45" fmla="*/ 132 h 136"/>
                  <a:gd name="T46" fmla="*/ 92 w 217"/>
                  <a:gd name="T47" fmla="*/ 126 h 136"/>
                  <a:gd name="T48" fmla="*/ 106 w 217"/>
                  <a:gd name="T49" fmla="*/ 125 h 136"/>
                  <a:gd name="T50" fmla="*/ 108 w 217"/>
                  <a:gd name="T51" fmla="*/ 124 h 136"/>
                  <a:gd name="T52" fmla="*/ 119 w 217"/>
                  <a:gd name="T53" fmla="*/ 110 h 136"/>
                  <a:gd name="T54" fmla="*/ 125 w 217"/>
                  <a:gd name="T55" fmla="*/ 106 h 136"/>
                  <a:gd name="T56" fmla="*/ 126 w 217"/>
                  <a:gd name="T57" fmla="*/ 107 h 136"/>
                  <a:gd name="T58" fmla="*/ 129 w 217"/>
                  <a:gd name="T59" fmla="*/ 108 h 136"/>
                  <a:gd name="T60" fmla="*/ 134 w 217"/>
                  <a:gd name="T61" fmla="*/ 88 h 136"/>
                  <a:gd name="T62" fmla="*/ 140 w 217"/>
                  <a:gd name="T63" fmla="*/ 86 h 136"/>
                  <a:gd name="T64" fmla="*/ 148 w 217"/>
                  <a:gd name="T65" fmla="*/ 69 h 136"/>
                  <a:gd name="T66" fmla="*/ 151 w 217"/>
                  <a:gd name="T67" fmla="*/ 60 h 136"/>
                  <a:gd name="T68" fmla="*/ 161 w 217"/>
                  <a:gd name="T69" fmla="*/ 56 h 136"/>
                  <a:gd name="T70" fmla="*/ 161 w 217"/>
                  <a:gd name="T71" fmla="*/ 54 h 136"/>
                  <a:gd name="T72" fmla="*/ 169 w 217"/>
                  <a:gd name="T73" fmla="*/ 48 h 136"/>
                  <a:gd name="T74" fmla="*/ 164 w 217"/>
                  <a:gd name="T75" fmla="*/ 47 h 136"/>
                  <a:gd name="T76" fmla="*/ 164 w 217"/>
                  <a:gd name="T77" fmla="*/ 44 h 136"/>
                  <a:gd name="T78" fmla="*/ 166 w 217"/>
                  <a:gd name="T79" fmla="*/ 43 h 136"/>
                  <a:gd name="T80" fmla="*/ 176 w 217"/>
                  <a:gd name="T81" fmla="*/ 38 h 136"/>
                  <a:gd name="T82" fmla="*/ 202 w 217"/>
                  <a:gd name="T83" fmla="*/ 20 h 136"/>
                  <a:gd name="T84" fmla="*/ 214 w 217"/>
                  <a:gd name="T85" fmla="*/ 24 h 136"/>
                  <a:gd name="T86" fmla="*/ 212 w 217"/>
                  <a:gd name="T87" fmla="*/ 14 h 136"/>
                  <a:gd name="T88" fmla="*/ 212 w 217"/>
                  <a:gd name="T89" fmla="*/ 14 h 136"/>
                  <a:gd name="T90" fmla="*/ 216 w 217"/>
                  <a:gd name="T91" fmla="*/ 6 h 136"/>
                  <a:gd name="T92" fmla="*/ 213 w 217"/>
                  <a:gd name="T93" fmla="*/ 7 h 136"/>
                  <a:gd name="T94" fmla="*/ 204 w 217"/>
                  <a:gd name="T95" fmla="*/ 8 h 136"/>
                  <a:gd name="T96" fmla="*/ 202 w 217"/>
                  <a:gd name="T97" fmla="*/ 8 h 136"/>
                  <a:gd name="T98" fmla="*/ 202 w 217"/>
                  <a:gd name="T99" fmla="*/ 6 h 136"/>
                  <a:gd name="T100" fmla="*/ 198 w 217"/>
                  <a:gd name="T101" fmla="*/ 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7" h="136">
                    <a:moveTo>
                      <a:pt x="198" y="4"/>
                    </a:moveTo>
                    <a:cubicBezTo>
                      <a:pt x="198" y="4"/>
                      <a:pt x="198" y="4"/>
                      <a:pt x="198" y="4"/>
                    </a:cubicBezTo>
                    <a:cubicBezTo>
                      <a:pt x="198" y="6"/>
                      <a:pt x="196" y="7"/>
                      <a:pt x="194" y="7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68" y="4"/>
                      <a:pt x="161" y="2"/>
                      <a:pt x="157" y="0"/>
                    </a:cubicBezTo>
                    <a:cubicBezTo>
                      <a:pt x="135" y="21"/>
                      <a:pt x="135" y="21"/>
                      <a:pt x="135" y="21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4" y="31"/>
                      <a:pt x="134" y="31"/>
                      <a:pt x="134" y="31"/>
                    </a:cubicBezTo>
                    <a:cubicBezTo>
                      <a:pt x="117" y="33"/>
                      <a:pt x="108" y="32"/>
                      <a:pt x="106" y="26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4"/>
                      <a:pt x="74" y="0"/>
                      <a:pt x="72" y="0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2" y="20"/>
                      <a:pt x="34" y="27"/>
                      <a:pt x="28" y="35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9" y="78"/>
                      <a:pt x="10" y="82"/>
                      <a:pt x="12" y="86"/>
                    </a:cubicBezTo>
                    <a:cubicBezTo>
                      <a:pt x="15" y="91"/>
                      <a:pt x="17" y="97"/>
                      <a:pt x="17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8" y="122"/>
                      <a:pt x="9" y="123"/>
                      <a:pt x="9" y="124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8" y="126"/>
                      <a:pt x="12" y="129"/>
                      <a:pt x="18" y="132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57" y="126"/>
                      <a:pt x="58" y="130"/>
                      <a:pt x="62" y="132"/>
                    </a:cubicBezTo>
                    <a:cubicBezTo>
                      <a:pt x="74" y="132"/>
                      <a:pt x="74" y="132"/>
                      <a:pt x="74" y="132"/>
                    </a:cubicBezTo>
                    <a:cubicBezTo>
                      <a:pt x="79" y="131"/>
                      <a:pt x="82" y="130"/>
                      <a:pt x="85" y="128"/>
                    </a:cubicBezTo>
                    <a:cubicBezTo>
                      <a:pt x="86" y="126"/>
                      <a:pt x="89" y="125"/>
                      <a:pt x="92" y="126"/>
                    </a:cubicBezTo>
                    <a:cubicBezTo>
                      <a:pt x="97" y="126"/>
                      <a:pt x="101" y="128"/>
                      <a:pt x="104" y="132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10" y="122"/>
                      <a:pt x="111" y="120"/>
                      <a:pt x="112" y="118"/>
                    </a:cubicBezTo>
                    <a:cubicBezTo>
                      <a:pt x="114" y="115"/>
                      <a:pt x="116" y="112"/>
                      <a:pt x="119" y="110"/>
                    </a:cubicBezTo>
                    <a:cubicBezTo>
                      <a:pt x="124" y="107"/>
                      <a:pt x="124" y="107"/>
                      <a:pt x="124" y="107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7"/>
                      <a:pt x="125" y="107"/>
                      <a:pt x="125" y="107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9" y="108"/>
                      <a:pt x="129" y="108"/>
                      <a:pt x="129" y="108"/>
                    </a:cubicBezTo>
                    <a:cubicBezTo>
                      <a:pt x="129" y="108"/>
                      <a:pt x="129" y="108"/>
                      <a:pt x="129" y="108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47" y="82"/>
                      <a:pt x="150" y="78"/>
                      <a:pt x="150" y="75"/>
                    </a:cubicBezTo>
                    <a:cubicBezTo>
                      <a:pt x="148" y="69"/>
                      <a:pt x="148" y="69"/>
                      <a:pt x="148" y="69"/>
                    </a:cubicBezTo>
                    <a:cubicBezTo>
                      <a:pt x="147" y="65"/>
                      <a:pt x="147" y="62"/>
                      <a:pt x="148" y="61"/>
                    </a:cubicBezTo>
                    <a:cubicBezTo>
                      <a:pt x="149" y="60"/>
                      <a:pt x="150" y="60"/>
                      <a:pt x="151" y="60"/>
                    </a:cubicBezTo>
                    <a:cubicBezTo>
                      <a:pt x="154" y="60"/>
                      <a:pt x="157" y="60"/>
                      <a:pt x="160" y="62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1" y="55"/>
                      <a:pt x="161" y="55"/>
                      <a:pt x="161" y="55"/>
                    </a:cubicBezTo>
                    <a:cubicBezTo>
                      <a:pt x="161" y="54"/>
                      <a:pt x="161" y="54"/>
                      <a:pt x="161" y="54"/>
                    </a:cubicBezTo>
                    <a:cubicBezTo>
                      <a:pt x="168" y="51"/>
                      <a:pt x="168" y="51"/>
                      <a:pt x="168" y="51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4" y="47"/>
                      <a:pt x="164" y="47"/>
                      <a:pt x="164" y="47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44"/>
                      <a:pt x="164" y="44"/>
                      <a:pt x="164" y="44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3"/>
                      <a:pt x="166" y="43"/>
                      <a:pt x="166" y="43"/>
                    </a:cubicBezTo>
                    <a:cubicBezTo>
                      <a:pt x="167" y="43"/>
                      <a:pt x="167" y="43"/>
                      <a:pt x="167" y="43"/>
                    </a:cubicBezTo>
                    <a:cubicBezTo>
                      <a:pt x="170" y="43"/>
                      <a:pt x="173" y="42"/>
                      <a:pt x="176" y="38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10" y="24"/>
                      <a:pt x="210" y="24"/>
                      <a:pt x="210" y="24"/>
                    </a:cubicBezTo>
                    <a:cubicBezTo>
                      <a:pt x="214" y="24"/>
                      <a:pt x="214" y="24"/>
                      <a:pt x="214" y="24"/>
                    </a:cubicBezTo>
                    <a:cubicBezTo>
                      <a:pt x="212" y="15"/>
                      <a:pt x="212" y="15"/>
                      <a:pt x="212" y="15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6" y="6"/>
                      <a:pt x="216" y="6"/>
                      <a:pt x="216" y="6"/>
                    </a:cubicBezTo>
                    <a:cubicBezTo>
                      <a:pt x="213" y="6"/>
                      <a:pt x="213" y="6"/>
                      <a:pt x="213" y="6"/>
                    </a:cubicBezTo>
                    <a:cubicBezTo>
                      <a:pt x="213" y="7"/>
                      <a:pt x="213" y="7"/>
                      <a:pt x="213" y="7"/>
                    </a:cubicBezTo>
                    <a:cubicBezTo>
                      <a:pt x="212" y="7"/>
                      <a:pt x="212" y="7"/>
                      <a:pt x="212" y="7"/>
                    </a:cubicBezTo>
                    <a:cubicBezTo>
                      <a:pt x="204" y="8"/>
                      <a:pt x="204" y="8"/>
                      <a:pt x="204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200" y="4"/>
                      <a:pt x="200" y="4"/>
                      <a:pt x="200" y="4"/>
                    </a:cubicBezTo>
                    <a:lnTo>
                      <a:pt x="19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32"/>
              <p:cNvSpPr/>
              <p:nvPr/>
            </p:nvSpPr>
            <p:spPr bwMode="auto">
              <a:xfrm rot="175386">
                <a:off x="6952017" y="4416459"/>
                <a:ext cx="102010" cy="93502"/>
              </a:xfrm>
              <a:custGeom>
                <a:avLst/>
                <a:gdLst>
                  <a:gd name="T0" fmla="*/ 31 w 34"/>
                  <a:gd name="T1" fmla="*/ 17 h 31"/>
                  <a:gd name="T2" fmla="*/ 34 w 34"/>
                  <a:gd name="T3" fmla="*/ 13 h 31"/>
                  <a:gd name="T4" fmla="*/ 34 w 34"/>
                  <a:gd name="T5" fmla="*/ 13 h 31"/>
                  <a:gd name="T6" fmla="*/ 34 w 34"/>
                  <a:gd name="T7" fmla="*/ 13 h 31"/>
                  <a:gd name="T8" fmla="*/ 34 w 34"/>
                  <a:gd name="T9" fmla="*/ 13 h 31"/>
                  <a:gd name="T10" fmla="*/ 24 w 34"/>
                  <a:gd name="T11" fmla="*/ 5 h 31"/>
                  <a:gd name="T12" fmla="*/ 11 w 34"/>
                  <a:gd name="T13" fmla="*/ 1 h 31"/>
                  <a:gd name="T14" fmla="*/ 7 w 34"/>
                  <a:gd name="T15" fmla="*/ 2 h 31"/>
                  <a:gd name="T16" fmla="*/ 7 w 34"/>
                  <a:gd name="T17" fmla="*/ 11 h 31"/>
                  <a:gd name="T18" fmla="*/ 2 w 34"/>
                  <a:gd name="T19" fmla="*/ 19 h 31"/>
                  <a:gd name="T20" fmla="*/ 0 w 34"/>
                  <a:gd name="T21" fmla="*/ 21 h 31"/>
                  <a:gd name="T22" fmla="*/ 4 w 34"/>
                  <a:gd name="T23" fmla="*/ 25 h 31"/>
                  <a:gd name="T24" fmla="*/ 5 w 34"/>
                  <a:gd name="T25" fmla="*/ 25 h 31"/>
                  <a:gd name="T26" fmla="*/ 6 w 34"/>
                  <a:gd name="T27" fmla="*/ 29 h 31"/>
                  <a:gd name="T28" fmla="*/ 11 w 34"/>
                  <a:gd name="T29" fmla="*/ 31 h 31"/>
                  <a:gd name="T30" fmla="*/ 17 w 34"/>
                  <a:gd name="T31" fmla="*/ 28 h 31"/>
                  <a:gd name="T32" fmla="*/ 26 w 34"/>
                  <a:gd name="T33" fmla="*/ 30 h 31"/>
                  <a:gd name="T34" fmla="*/ 26 w 34"/>
                  <a:gd name="T35" fmla="*/ 27 h 31"/>
                  <a:gd name="T36" fmla="*/ 31 w 34"/>
                  <a:gd name="T37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1">
                    <a:moveTo>
                      <a:pt x="31" y="17"/>
                    </a:move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1"/>
                      <a:pt x="14" y="0"/>
                      <a:pt x="11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3"/>
                      <a:pt x="5" y="17"/>
                      <a:pt x="2" y="1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3" y="29"/>
                      <a:pt x="15" y="28"/>
                      <a:pt x="17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1"/>
                      <a:pt x="29" y="18"/>
                      <a:pt x="3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33"/>
              <p:cNvSpPr/>
              <p:nvPr/>
            </p:nvSpPr>
            <p:spPr bwMode="auto">
              <a:xfrm rot="175386">
                <a:off x="6479616" y="4058238"/>
                <a:ext cx="571983" cy="442006"/>
              </a:xfrm>
              <a:custGeom>
                <a:avLst/>
                <a:gdLst>
                  <a:gd name="T0" fmla="*/ 120 w 189"/>
                  <a:gd name="T1" fmla="*/ 23 h 146"/>
                  <a:gd name="T2" fmla="*/ 85 w 189"/>
                  <a:gd name="T3" fmla="*/ 9 h 146"/>
                  <a:gd name="T4" fmla="*/ 85 w 189"/>
                  <a:gd name="T5" fmla="*/ 1 h 146"/>
                  <a:gd name="T6" fmla="*/ 82 w 189"/>
                  <a:gd name="T7" fmla="*/ 0 h 146"/>
                  <a:gd name="T8" fmla="*/ 66 w 189"/>
                  <a:gd name="T9" fmla="*/ 16 h 146"/>
                  <a:gd name="T10" fmla="*/ 58 w 189"/>
                  <a:gd name="T11" fmla="*/ 24 h 146"/>
                  <a:gd name="T12" fmla="*/ 48 w 189"/>
                  <a:gd name="T13" fmla="*/ 19 h 146"/>
                  <a:gd name="T14" fmla="*/ 31 w 189"/>
                  <a:gd name="T15" fmla="*/ 25 h 146"/>
                  <a:gd name="T16" fmla="*/ 10 w 189"/>
                  <a:gd name="T17" fmla="*/ 11 h 146"/>
                  <a:gd name="T18" fmla="*/ 2 w 189"/>
                  <a:gd name="T19" fmla="*/ 17 h 146"/>
                  <a:gd name="T20" fmla="*/ 2 w 189"/>
                  <a:gd name="T21" fmla="*/ 18 h 146"/>
                  <a:gd name="T22" fmla="*/ 0 w 189"/>
                  <a:gd name="T23" fmla="*/ 20 h 146"/>
                  <a:gd name="T24" fmla="*/ 4 w 189"/>
                  <a:gd name="T25" fmla="*/ 21 h 146"/>
                  <a:gd name="T26" fmla="*/ 5 w 189"/>
                  <a:gd name="T27" fmla="*/ 21 h 146"/>
                  <a:gd name="T28" fmla="*/ 34 w 189"/>
                  <a:gd name="T29" fmla="*/ 43 h 146"/>
                  <a:gd name="T30" fmla="*/ 62 w 189"/>
                  <a:gd name="T31" fmla="*/ 75 h 146"/>
                  <a:gd name="T32" fmla="*/ 90 w 189"/>
                  <a:gd name="T33" fmla="*/ 72 h 146"/>
                  <a:gd name="T34" fmla="*/ 91 w 189"/>
                  <a:gd name="T35" fmla="*/ 71 h 146"/>
                  <a:gd name="T36" fmla="*/ 99 w 189"/>
                  <a:gd name="T37" fmla="*/ 73 h 146"/>
                  <a:gd name="T38" fmla="*/ 100 w 189"/>
                  <a:gd name="T39" fmla="*/ 75 h 146"/>
                  <a:gd name="T40" fmla="*/ 93 w 189"/>
                  <a:gd name="T41" fmla="*/ 93 h 146"/>
                  <a:gd name="T42" fmla="*/ 84 w 189"/>
                  <a:gd name="T43" fmla="*/ 93 h 146"/>
                  <a:gd name="T44" fmla="*/ 74 w 189"/>
                  <a:gd name="T45" fmla="*/ 117 h 146"/>
                  <a:gd name="T46" fmla="*/ 89 w 189"/>
                  <a:gd name="T47" fmla="*/ 127 h 146"/>
                  <a:gd name="T48" fmla="*/ 93 w 189"/>
                  <a:gd name="T49" fmla="*/ 133 h 146"/>
                  <a:gd name="T50" fmla="*/ 100 w 189"/>
                  <a:gd name="T51" fmla="*/ 133 h 146"/>
                  <a:gd name="T52" fmla="*/ 115 w 189"/>
                  <a:gd name="T53" fmla="*/ 139 h 146"/>
                  <a:gd name="T54" fmla="*/ 118 w 189"/>
                  <a:gd name="T55" fmla="*/ 143 h 146"/>
                  <a:gd name="T56" fmla="*/ 132 w 189"/>
                  <a:gd name="T57" fmla="*/ 144 h 146"/>
                  <a:gd name="T58" fmla="*/ 152 w 189"/>
                  <a:gd name="T59" fmla="*/ 143 h 146"/>
                  <a:gd name="T60" fmla="*/ 159 w 189"/>
                  <a:gd name="T61" fmla="*/ 139 h 146"/>
                  <a:gd name="T62" fmla="*/ 158 w 189"/>
                  <a:gd name="T63" fmla="*/ 131 h 146"/>
                  <a:gd name="T64" fmla="*/ 162 w 189"/>
                  <a:gd name="T65" fmla="*/ 119 h 146"/>
                  <a:gd name="T66" fmla="*/ 170 w 189"/>
                  <a:gd name="T67" fmla="*/ 111 h 146"/>
                  <a:gd name="T68" fmla="*/ 186 w 189"/>
                  <a:gd name="T69" fmla="*/ 111 h 146"/>
                  <a:gd name="T70" fmla="*/ 181 w 189"/>
                  <a:gd name="T71" fmla="*/ 98 h 146"/>
                  <a:gd name="T72" fmla="*/ 174 w 189"/>
                  <a:gd name="T73" fmla="*/ 97 h 146"/>
                  <a:gd name="T74" fmla="*/ 174 w 189"/>
                  <a:gd name="T75" fmla="*/ 97 h 146"/>
                  <a:gd name="T76" fmla="*/ 156 w 189"/>
                  <a:gd name="T77" fmla="*/ 86 h 146"/>
                  <a:gd name="T78" fmla="*/ 147 w 189"/>
                  <a:gd name="T79" fmla="*/ 83 h 146"/>
                  <a:gd name="T80" fmla="*/ 132 w 189"/>
                  <a:gd name="T81" fmla="*/ 4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9" h="146">
                    <a:moveTo>
                      <a:pt x="132" y="43"/>
                    </a:moveTo>
                    <a:cubicBezTo>
                      <a:pt x="128" y="39"/>
                      <a:pt x="124" y="33"/>
                      <a:pt x="120" y="23"/>
                    </a:cubicBezTo>
                    <a:cubicBezTo>
                      <a:pt x="109" y="23"/>
                      <a:pt x="102" y="21"/>
                      <a:pt x="99" y="17"/>
                    </a:cubicBezTo>
                    <a:cubicBezTo>
                      <a:pt x="96" y="13"/>
                      <a:pt x="92" y="11"/>
                      <a:pt x="85" y="9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7" y="3"/>
                      <a:pt x="74" y="5"/>
                      <a:pt x="72" y="8"/>
                    </a:cubicBezTo>
                    <a:cubicBezTo>
                      <a:pt x="71" y="11"/>
                      <a:pt x="69" y="14"/>
                      <a:pt x="66" y="16"/>
                    </a:cubicBezTo>
                    <a:cubicBezTo>
                      <a:pt x="64" y="23"/>
                      <a:pt x="62" y="26"/>
                      <a:pt x="60" y="26"/>
                    </a:cubicBezTo>
                    <a:cubicBezTo>
                      <a:pt x="59" y="26"/>
                      <a:pt x="58" y="25"/>
                      <a:pt x="58" y="24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2" y="20"/>
                      <a:pt x="50" y="19"/>
                      <a:pt x="48" y="19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1" y="23"/>
                      <a:pt x="37" y="25"/>
                      <a:pt x="31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1" y="22"/>
                      <a:pt x="9" y="17"/>
                      <a:pt x="10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2" y="31"/>
                      <a:pt x="17" y="37"/>
                      <a:pt x="20" y="38"/>
                    </a:cubicBezTo>
                    <a:cubicBezTo>
                      <a:pt x="21" y="39"/>
                      <a:pt x="26" y="41"/>
                      <a:pt x="34" y="43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3" y="50"/>
                      <a:pt x="58" y="59"/>
                      <a:pt x="62" y="75"/>
                    </a:cubicBezTo>
                    <a:cubicBezTo>
                      <a:pt x="69" y="79"/>
                      <a:pt x="73" y="81"/>
                      <a:pt x="76" y="81"/>
                    </a:cubicBezTo>
                    <a:cubicBezTo>
                      <a:pt x="78" y="79"/>
                      <a:pt x="83" y="77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7" y="85"/>
                      <a:pt x="95" y="91"/>
                      <a:pt x="93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7"/>
                      <a:pt x="81" y="103"/>
                      <a:pt x="76" y="111"/>
                    </a:cubicBezTo>
                    <a:cubicBezTo>
                      <a:pt x="74" y="113"/>
                      <a:pt x="74" y="115"/>
                      <a:pt x="74" y="117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5" y="126"/>
                      <a:pt x="87" y="127"/>
                      <a:pt x="89" y="127"/>
                    </a:cubicBezTo>
                    <a:cubicBezTo>
                      <a:pt x="91" y="127"/>
                      <a:pt x="91" y="127"/>
                      <a:pt x="91" y="127"/>
                    </a:cubicBezTo>
                    <a:cubicBezTo>
                      <a:pt x="93" y="133"/>
                      <a:pt x="93" y="133"/>
                      <a:pt x="93" y="133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1" y="131"/>
                      <a:pt x="102" y="131"/>
                      <a:pt x="104" y="131"/>
                    </a:cubicBezTo>
                    <a:cubicBezTo>
                      <a:pt x="108" y="131"/>
                      <a:pt x="111" y="133"/>
                      <a:pt x="115" y="139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8" y="143"/>
                      <a:pt x="118" y="143"/>
                      <a:pt x="118" y="143"/>
                    </a:cubicBezTo>
                    <a:cubicBezTo>
                      <a:pt x="119" y="143"/>
                      <a:pt x="119" y="143"/>
                      <a:pt x="119" y="143"/>
                    </a:cubicBezTo>
                    <a:cubicBezTo>
                      <a:pt x="121" y="141"/>
                      <a:pt x="126" y="142"/>
                      <a:pt x="132" y="144"/>
                    </a:cubicBezTo>
                    <a:cubicBezTo>
                      <a:pt x="142" y="146"/>
                      <a:pt x="142" y="146"/>
                      <a:pt x="142" y="146"/>
                    </a:cubicBezTo>
                    <a:cubicBezTo>
                      <a:pt x="152" y="143"/>
                      <a:pt x="152" y="143"/>
                      <a:pt x="152" y="143"/>
                    </a:cubicBezTo>
                    <a:cubicBezTo>
                      <a:pt x="156" y="141"/>
                      <a:pt x="156" y="141"/>
                      <a:pt x="156" y="141"/>
                    </a:cubicBezTo>
                    <a:cubicBezTo>
                      <a:pt x="159" y="139"/>
                      <a:pt x="159" y="139"/>
                      <a:pt x="159" y="139"/>
                    </a:cubicBezTo>
                    <a:cubicBezTo>
                      <a:pt x="156" y="136"/>
                      <a:pt x="156" y="136"/>
                      <a:pt x="156" y="136"/>
                    </a:cubicBezTo>
                    <a:cubicBezTo>
                      <a:pt x="156" y="135"/>
                      <a:pt x="156" y="133"/>
                      <a:pt x="158" y="131"/>
                    </a:cubicBezTo>
                    <a:cubicBezTo>
                      <a:pt x="161" y="129"/>
                      <a:pt x="162" y="127"/>
                      <a:pt x="162" y="124"/>
                    </a:cubicBezTo>
                    <a:cubicBezTo>
                      <a:pt x="162" y="119"/>
                      <a:pt x="162" y="119"/>
                      <a:pt x="162" y="119"/>
                    </a:cubicBezTo>
                    <a:cubicBezTo>
                      <a:pt x="162" y="117"/>
                      <a:pt x="162" y="115"/>
                      <a:pt x="163" y="115"/>
                    </a:cubicBezTo>
                    <a:cubicBezTo>
                      <a:pt x="164" y="113"/>
                      <a:pt x="166" y="112"/>
                      <a:pt x="170" y="111"/>
                    </a:cubicBezTo>
                    <a:cubicBezTo>
                      <a:pt x="175" y="111"/>
                      <a:pt x="181" y="113"/>
                      <a:pt x="189" y="119"/>
                    </a:cubicBezTo>
                    <a:cubicBezTo>
                      <a:pt x="186" y="111"/>
                      <a:pt x="186" y="111"/>
                      <a:pt x="186" y="111"/>
                    </a:cubicBezTo>
                    <a:cubicBezTo>
                      <a:pt x="182" y="105"/>
                      <a:pt x="182" y="105"/>
                      <a:pt x="182" y="105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7" y="83"/>
                      <a:pt x="147" y="83"/>
                      <a:pt x="147" y="8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0" y="57"/>
                      <a:pt x="136" y="46"/>
                      <a:pt x="13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34"/>
              <p:cNvSpPr/>
              <p:nvPr/>
            </p:nvSpPr>
            <p:spPr bwMode="auto">
              <a:xfrm rot="175386">
                <a:off x="6216090" y="3198512"/>
                <a:ext cx="531908" cy="760154"/>
              </a:xfrm>
              <a:custGeom>
                <a:avLst/>
                <a:gdLst>
                  <a:gd name="T0" fmla="*/ 158 w 176"/>
                  <a:gd name="T1" fmla="*/ 74 h 251"/>
                  <a:gd name="T2" fmla="*/ 140 w 176"/>
                  <a:gd name="T3" fmla="*/ 69 h 251"/>
                  <a:gd name="T4" fmla="*/ 139 w 176"/>
                  <a:gd name="T5" fmla="*/ 52 h 251"/>
                  <a:gd name="T6" fmla="*/ 134 w 176"/>
                  <a:gd name="T7" fmla="*/ 46 h 251"/>
                  <a:gd name="T8" fmla="*/ 117 w 176"/>
                  <a:gd name="T9" fmla="*/ 38 h 251"/>
                  <a:gd name="T10" fmla="*/ 117 w 176"/>
                  <a:gd name="T11" fmla="*/ 24 h 251"/>
                  <a:gd name="T12" fmla="*/ 113 w 176"/>
                  <a:gd name="T13" fmla="*/ 20 h 251"/>
                  <a:gd name="T14" fmla="*/ 105 w 176"/>
                  <a:gd name="T15" fmla="*/ 15 h 251"/>
                  <a:gd name="T16" fmla="*/ 100 w 176"/>
                  <a:gd name="T17" fmla="*/ 0 h 251"/>
                  <a:gd name="T18" fmla="*/ 89 w 176"/>
                  <a:gd name="T19" fmla="*/ 8 h 251"/>
                  <a:gd name="T20" fmla="*/ 78 w 176"/>
                  <a:gd name="T21" fmla="*/ 24 h 251"/>
                  <a:gd name="T22" fmla="*/ 71 w 176"/>
                  <a:gd name="T23" fmla="*/ 33 h 251"/>
                  <a:gd name="T24" fmla="*/ 59 w 176"/>
                  <a:gd name="T25" fmla="*/ 39 h 251"/>
                  <a:gd name="T26" fmla="*/ 45 w 176"/>
                  <a:gd name="T27" fmla="*/ 39 h 251"/>
                  <a:gd name="T28" fmla="*/ 32 w 176"/>
                  <a:gd name="T29" fmla="*/ 50 h 251"/>
                  <a:gd name="T30" fmla="*/ 24 w 176"/>
                  <a:gd name="T31" fmla="*/ 45 h 251"/>
                  <a:gd name="T32" fmla="*/ 17 w 176"/>
                  <a:gd name="T33" fmla="*/ 32 h 251"/>
                  <a:gd name="T34" fmla="*/ 8 w 176"/>
                  <a:gd name="T35" fmla="*/ 48 h 251"/>
                  <a:gd name="T36" fmla="*/ 7 w 176"/>
                  <a:gd name="T37" fmla="*/ 48 h 251"/>
                  <a:gd name="T38" fmla="*/ 15 w 176"/>
                  <a:gd name="T39" fmla="*/ 84 h 251"/>
                  <a:gd name="T40" fmla="*/ 18 w 176"/>
                  <a:gd name="T41" fmla="*/ 94 h 251"/>
                  <a:gd name="T42" fmla="*/ 6 w 176"/>
                  <a:gd name="T43" fmla="*/ 100 h 251"/>
                  <a:gd name="T44" fmla="*/ 24 w 176"/>
                  <a:gd name="T45" fmla="*/ 120 h 251"/>
                  <a:gd name="T46" fmla="*/ 24 w 176"/>
                  <a:gd name="T47" fmla="*/ 120 h 251"/>
                  <a:gd name="T48" fmla="*/ 19 w 176"/>
                  <a:gd name="T49" fmla="*/ 140 h 251"/>
                  <a:gd name="T50" fmla="*/ 8 w 176"/>
                  <a:gd name="T51" fmla="*/ 147 h 251"/>
                  <a:gd name="T52" fmla="*/ 18 w 176"/>
                  <a:gd name="T53" fmla="*/ 179 h 251"/>
                  <a:gd name="T54" fmla="*/ 24 w 176"/>
                  <a:gd name="T55" fmla="*/ 189 h 251"/>
                  <a:gd name="T56" fmla="*/ 16 w 176"/>
                  <a:gd name="T57" fmla="*/ 208 h 251"/>
                  <a:gd name="T58" fmla="*/ 10 w 176"/>
                  <a:gd name="T59" fmla="*/ 225 h 251"/>
                  <a:gd name="T60" fmla="*/ 11 w 176"/>
                  <a:gd name="T61" fmla="*/ 238 h 251"/>
                  <a:gd name="T62" fmla="*/ 13 w 176"/>
                  <a:gd name="T63" fmla="*/ 241 h 251"/>
                  <a:gd name="T64" fmla="*/ 14 w 176"/>
                  <a:gd name="T65" fmla="*/ 244 h 251"/>
                  <a:gd name="T66" fmla="*/ 14 w 176"/>
                  <a:gd name="T67" fmla="*/ 244 h 251"/>
                  <a:gd name="T68" fmla="*/ 47 w 176"/>
                  <a:gd name="T69" fmla="*/ 248 h 251"/>
                  <a:gd name="T70" fmla="*/ 56 w 176"/>
                  <a:gd name="T71" fmla="*/ 232 h 251"/>
                  <a:gd name="T72" fmla="*/ 104 w 176"/>
                  <a:gd name="T73" fmla="*/ 176 h 251"/>
                  <a:gd name="T74" fmla="*/ 125 w 176"/>
                  <a:gd name="T75" fmla="*/ 164 h 251"/>
                  <a:gd name="T76" fmla="*/ 117 w 176"/>
                  <a:gd name="T77" fmla="*/ 156 h 251"/>
                  <a:gd name="T78" fmla="*/ 115 w 176"/>
                  <a:gd name="T79" fmla="*/ 147 h 251"/>
                  <a:gd name="T80" fmla="*/ 87 w 176"/>
                  <a:gd name="T81" fmla="*/ 119 h 251"/>
                  <a:gd name="T82" fmla="*/ 61 w 176"/>
                  <a:gd name="T83" fmla="*/ 114 h 251"/>
                  <a:gd name="T84" fmla="*/ 51 w 176"/>
                  <a:gd name="T85" fmla="*/ 100 h 251"/>
                  <a:gd name="T86" fmla="*/ 67 w 176"/>
                  <a:gd name="T87" fmla="*/ 74 h 251"/>
                  <a:gd name="T88" fmla="*/ 71 w 176"/>
                  <a:gd name="T89" fmla="*/ 61 h 251"/>
                  <a:gd name="T90" fmla="*/ 104 w 176"/>
                  <a:gd name="T91" fmla="*/ 67 h 251"/>
                  <a:gd name="T92" fmla="*/ 101 w 176"/>
                  <a:gd name="T93" fmla="*/ 80 h 251"/>
                  <a:gd name="T94" fmla="*/ 120 w 176"/>
                  <a:gd name="T95" fmla="*/ 95 h 251"/>
                  <a:gd name="T96" fmla="*/ 150 w 176"/>
                  <a:gd name="T97" fmla="*/ 122 h 251"/>
                  <a:gd name="T98" fmla="*/ 166 w 176"/>
                  <a:gd name="T99" fmla="*/ 102 h 251"/>
                  <a:gd name="T100" fmla="*/ 168 w 176"/>
                  <a:gd name="T101" fmla="*/ 92 h 251"/>
                  <a:gd name="T102" fmla="*/ 175 w 176"/>
                  <a:gd name="T103" fmla="*/ 87 h 251"/>
                  <a:gd name="T104" fmla="*/ 163 w 176"/>
                  <a:gd name="T105" fmla="*/ 78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6" h="251">
                    <a:moveTo>
                      <a:pt x="162" y="76"/>
                    </a:moveTo>
                    <a:cubicBezTo>
                      <a:pt x="159" y="74"/>
                      <a:pt x="159" y="74"/>
                      <a:pt x="159" y="74"/>
                    </a:cubicBezTo>
                    <a:cubicBezTo>
                      <a:pt x="159" y="74"/>
                      <a:pt x="159" y="74"/>
                      <a:pt x="159" y="74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2" y="68"/>
                      <a:pt x="142" y="68"/>
                      <a:pt x="142" y="68"/>
                    </a:cubicBezTo>
                    <a:cubicBezTo>
                      <a:pt x="140" y="69"/>
                      <a:pt x="140" y="69"/>
                      <a:pt x="140" y="69"/>
                    </a:cubicBezTo>
                    <a:cubicBezTo>
                      <a:pt x="135" y="61"/>
                      <a:pt x="135" y="61"/>
                      <a:pt x="135" y="61"/>
                    </a:cubicBezTo>
                    <a:cubicBezTo>
                      <a:pt x="136" y="60"/>
                      <a:pt x="136" y="60"/>
                      <a:pt x="136" y="60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41" y="48"/>
                      <a:pt x="141" y="48"/>
                      <a:pt x="141" y="48"/>
                    </a:cubicBezTo>
                    <a:cubicBezTo>
                      <a:pt x="140" y="47"/>
                      <a:pt x="140" y="47"/>
                      <a:pt x="140" y="47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7" y="18"/>
                      <a:pt x="117" y="18"/>
                      <a:pt x="117" y="18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9" y="49"/>
                      <a:pt x="38" y="50"/>
                      <a:pt x="37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5"/>
                      <a:pt x="3" y="58"/>
                      <a:pt x="0" y="61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19" y="140"/>
                      <a:pt x="19" y="140"/>
                      <a:pt x="19" y="140"/>
                    </a:cubicBezTo>
                    <a:cubicBezTo>
                      <a:pt x="19" y="142"/>
                      <a:pt x="19" y="142"/>
                      <a:pt x="19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8" y="147"/>
                      <a:pt x="8" y="147"/>
                      <a:pt x="8" y="147"/>
                    </a:cubicBezTo>
                    <a:cubicBezTo>
                      <a:pt x="5" y="156"/>
                      <a:pt x="5" y="156"/>
                      <a:pt x="5" y="156"/>
                    </a:cubicBezTo>
                    <a:cubicBezTo>
                      <a:pt x="4" y="166"/>
                      <a:pt x="4" y="166"/>
                      <a:pt x="4" y="166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90"/>
                      <a:pt x="24" y="190"/>
                      <a:pt x="24" y="190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2" y="217"/>
                      <a:pt x="12" y="217"/>
                      <a:pt x="12" y="217"/>
                    </a:cubicBezTo>
                    <a:cubicBezTo>
                      <a:pt x="10" y="224"/>
                      <a:pt x="10" y="224"/>
                      <a:pt x="10" y="22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8" y="227"/>
                      <a:pt x="7" y="228"/>
                      <a:pt x="6" y="231"/>
                    </a:cubicBezTo>
                    <a:cubicBezTo>
                      <a:pt x="5" y="232"/>
                      <a:pt x="5" y="232"/>
                      <a:pt x="6" y="233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4" y="242"/>
                      <a:pt x="14" y="242"/>
                      <a:pt x="14" y="242"/>
                    </a:cubicBezTo>
                    <a:cubicBezTo>
                      <a:pt x="14" y="242"/>
                      <a:pt x="14" y="242"/>
                      <a:pt x="14" y="242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5" y="246"/>
                      <a:pt x="15" y="246"/>
                      <a:pt x="15" y="246"/>
                    </a:cubicBezTo>
                    <a:cubicBezTo>
                      <a:pt x="18" y="248"/>
                      <a:pt x="18" y="248"/>
                      <a:pt x="18" y="248"/>
                    </a:cubicBezTo>
                    <a:cubicBezTo>
                      <a:pt x="33" y="251"/>
                      <a:pt x="33" y="251"/>
                      <a:pt x="33" y="251"/>
                    </a:cubicBezTo>
                    <a:cubicBezTo>
                      <a:pt x="37" y="251"/>
                      <a:pt x="42" y="250"/>
                      <a:pt x="47" y="248"/>
                    </a:cubicBezTo>
                    <a:cubicBezTo>
                      <a:pt x="51" y="246"/>
                      <a:pt x="56" y="245"/>
                      <a:pt x="61" y="246"/>
                    </a:cubicBezTo>
                    <a:cubicBezTo>
                      <a:pt x="61" y="243"/>
                      <a:pt x="61" y="243"/>
                      <a:pt x="61" y="243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2" y="174"/>
                      <a:pt x="112" y="174"/>
                      <a:pt x="112" y="174"/>
                    </a:cubicBezTo>
                    <a:cubicBezTo>
                      <a:pt x="116" y="169"/>
                      <a:pt x="116" y="169"/>
                      <a:pt x="116" y="169"/>
                    </a:cubicBezTo>
                    <a:cubicBezTo>
                      <a:pt x="116" y="169"/>
                      <a:pt x="116" y="169"/>
                      <a:pt x="116" y="169"/>
                    </a:cubicBezTo>
                    <a:cubicBezTo>
                      <a:pt x="119" y="166"/>
                      <a:pt x="122" y="165"/>
                      <a:pt x="125" y="164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3" y="151"/>
                      <a:pt x="113" y="151"/>
                      <a:pt x="113" y="151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5" y="147"/>
                      <a:pt x="115" y="147"/>
                      <a:pt x="115" y="147"/>
                    </a:cubicBezTo>
                    <a:cubicBezTo>
                      <a:pt x="109" y="148"/>
                      <a:pt x="109" y="148"/>
                      <a:pt x="109" y="148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94" y="144"/>
                      <a:pt x="91" y="141"/>
                      <a:pt x="90" y="138"/>
                    </a:cubicBezTo>
                    <a:cubicBezTo>
                      <a:pt x="88" y="131"/>
                      <a:pt x="87" y="125"/>
                      <a:pt x="87" y="119"/>
                    </a:cubicBezTo>
                    <a:cubicBezTo>
                      <a:pt x="86" y="121"/>
                      <a:pt x="84" y="122"/>
                      <a:pt x="82" y="122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68" y="116"/>
                      <a:pt x="68" y="116"/>
                      <a:pt x="68" y="116"/>
                    </a:cubicBezTo>
                    <a:cubicBezTo>
                      <a:pt x="61" y="114"/>
                      <a:pt x="61" y="114"/>
                      <a:pt x="61" y="114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56" y="114"/>
                      <a:pt x="53" y="113"/>
                      <a:pt x="52" y="112"/>
                    </a:cubicBezTo>
                    <a:cubicBezTo>
                      <a:pt x="49" y="110"/>
                      <a:pt x="48" y="108"/>
                      <a:pt x="48" y="107"/>
                    </a:cubicBezTo>
                    <a:cubicBezTo>
                      <a:pt x="47" y="104"/>
                      <a:pt x="48" y="102"/>
                      <a:pt x="51" y="100"/>
                    </a:cubicBezTo>
                    <a:cubicBezTo>
                      <a:pt x="53" y="98"/>
                      <a:pt x="57" y="94"/>
                      <a:pt x="59" y="90"/>
                    </a:cubicBezTo>
                    <a:cubicBezTo>
                      <a:pt x="57" y="87"/>
                      <a:pt x="55" y="83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7" y="77"/>
                      <a:pt x="61" y="76"/>
                      <a:pt x="67" y="74"/>
                    </a:cubicBezTo>
                    <a:cubicBezTo>
                      <a:pt x="67" y="72"/>
                      <a:pt x="68" y="70"/>
                      <a:pt x="69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4" y="70"/>
                      <a:pt x="74" y="70"/>
                      <a:pt x="74" y="70"/>
                    </a:cubicBezTo>
                    <a:cubicBezTo>
                      <a:pt x="70" y="67"/>
                      <a:pt x="69" y="64"/>
                      <a:pt x="71" y="61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7" y="58"/>
                      <a:pt x="82" y="58"/>
                      <a:pt x="86" y="60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7" y="72"/>
                      <a:pt x="107" y="72"/>
                      <a:pt x="107" y="72"/>
                    </a:cubicBezTo>
                    <a:cubicBezTo>
                      <a:pt x="107" y="74"/>
                      <a:pt x="106" y="76"/>
                      <a:pt x="105" y="76"/>
                    </a:cubicBezTo>
                    <a:cubicBezTo>
                      <a:pt x="103" y="76"/>
                      <a:pt x="102" y="78"/>
                      <a:pt x="101" y="80"/>
                    </a:cubicBezTo>
                    <a:cubicBezTo>
                      <a:pt x="105" y="90"/>
                      <a:pt x="105" y="90"/>
                      <a:pt x="105" y="90"/>
                    </a:cubicBezTo>
                    <a:cubicBezTo>
                      <a:pt x="108" y="86"/>
                      <a:pt x="110" y="84"/>
                      <a:pt x="113" y="84"/>
                    </a:cubicBezTo>
                    <a:cubicBezTo>
                      <a:pt x="114" y="84"/>
                      <a:pt x="115" y="84"/>
                      <a:pt x="117" y="86"/>
                    </a:cubicBezTo>
                    <a:cubicBezTo>
                      <a:pt x="118" y="88"/>
                      <a:pt x="119" y="92"/>
                      <a:pt x="120" y="95"/>
                    </a:cubicBezTo>
                    <a:cubicBezTo>
                      <a:pt x="120" y="100"/>
                      <a:pt x="121" y="103"/>
                      <a:pt x="123" y="105"/>
                    </a:cubicBezTo>
                    <a:cubicBezTo>
                      <a:pt x="126" y="110"/>
                      <a:pt x="126" y="110"/>
                      <a:pt x="126" y="110"/>
                    </a:cubicBezTo>
                    <a:cubicBezTo>
                      <a:pt x="131" y="116"/>
                      <a:pt x="133" y="120"/>
                      <a:pt x="134" y="124"/>
                    </a:cubicBezTo>
                    <a:cubicBezTo>
                      <a:pt x="150" y="122"/>
                      <a:pt x="150" y="122"/>
                      <a:pt x="150" y="122"/>
                    </a:cubicBezTo>
                    <a:cubicBezTo>
                      <a:pt x="157" y="118"/>
                      <a:pt x="157" y="118"/>
                      <a:pt x="157" y="118"/>
                    </a:cubicBezTo>
                    <a:cubicBezTo>
                      <a:pt x="163" y="110"/>
                      <a:pt x="163" y="110"/>
                      <a:pt x="163" y="110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93"/>
                      <a:pt x="168" y="93"/>
                      <a:pt x="168" y="93"/>
                    </a:cubicBezTo>
                    <a:cubicBezTo>
                      <a:pt x="168" y="92"/>
                      <a:pt x="168" y="92"/>
                      <a:pt x="168" y="92"/>
                    </a:cubicBezTo>
                    <a:cubicBezTo>
                      <a:pt x="169" y="92"/>
                      <a:pt x="169" y="92"/>
                      <a:pt x="169" y="92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5" y="87"/>
                      <a:pt x="175" y="87"/>
                      <a:pt x="175" y="87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3" y="78"/>
                      <a:pt x="163" y="78"/>
                      <a:pt x="163" y="78"/>
                    </a:cubicBezTo>
                    <a:lnTo>
                      <a:pt x="162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 35"/>
              <p:cNvSpPr/>
              <p:nvPr/>
            </p:nvSpPr>
            <p:spPr bwMode="auto">
              <a:xfrm rot="175386">
                <a:off x="5939206" y="3916167"/>
                <a:ext cx="562268" cy="553723"/>
              </a:xfrm>
              <a:custGeom>
                <a:avLst/>
                <a:gdLst>
                  <a:gd name="T0" fmla="*/ 41 w 186"/>
                  <a:gd name="T1" fmla="*/ 60 h 183"/>
                  <a:gd name="T2" fmla="*/ 2 w 186"/>
                  <a:gd name="T3" fmla="*/ 81 h 183"/>
                  <a:gd name="T4" fmla="*/ 15 w 186"/>
                  <a:gd name="T5" fmla="*/ 111 h 183"/>
                  <a:gd name="T6" fmla="*/ 16 w 186"/>
                  <a:gd name="T7" fmla="*/ 111 h 183"/>
                  <a:gd name="T8" fmla="*/ 34 w 186"/>
                  <a:gd name="T9" fmla="*/ 143 h 183"/>
                  <a:gd name="T10" fmla="*/ 44 w 186"/>
                  <a:gd name="T11" fmla="*/ 145 h 183"/>
                  <a:gd name="T12" fmla="*/ 53 w 186"/>
                  <a:gd name="T13" fmla="*/ 150 h 183"/>
                  <a:gd name="T14" fmla="*/ 106 w 186"/>
                  <a:gd name="T15" fmla="*/ 155 h 183"/>
                  <a:gd name="T16" fmla="*/ 109 w 186"/>
                  <a:gd name="T17" fmla="*/ 173 h 183"/>
                  <a:gd name="T18" fmla="*/ 130 w 186"/>
                  <a:gd name="T19" fmla="*/ 171 h 183"/>
                  <a:gd name="T20" fmla="*/ 142 w 186"/>
                  <a:gd name="T21" fmla="*/ 183 h 183"/>
                  <a:gd name="T22" fmla="*/ 151 w 186"/>
                  <a:gd name="T23" fmla="*/ 174 h 183"/>
                  <a:gd name="T24" fmla="*/ 163 w 186"/>
                  <a:gd name="T25" fmla="*/ 175 h 183"/>
                  <a:gd name="T26" fmla="*/ 174 w 186"/>
                  <a:gd name="T27" fmla="*/ 165 h 183"/>
                  <a:gd name="T28" fmla="*/ 172 w 186"/>
                  <a:gd name="T29" fmla="*/ 163 h 183"/>
                  <a:gd name="T30" fmla="*/ 173 w 186"/>
                  <a:gd name="T31" fmla="*/ 153 h 183"/>
                  <a:gd name="T32" fmla="*/ 152 w 186"/>
                  <a:gd name="T33" fmla="*/ 147 h 183"/>
                  <a:gd name="T34" fmla="*/ 142 w 186"/>
                  <a:gd name="T35" fmla="*/ 131 h 183"/>
                  <a:gd name="T36" fmla="*/ 138 w 186"/>
                  <a:gd name="T37" fmla="*/ 118 h 183"/>
                  <a:gd name="T38" fmla="*/ 149 w 186"/>
                  <a:gd name="T39" fmla="*/ 113 h 183"/>
                  <a:gd name="T40" fmla="*/ 156 w 186"/>
                  <a:gd name="T41" fmla="*/ 102 h 183"/>
                  <a:gd name="T42" fmla="*/ 160 w 186"/>
                  <a:gd name="T43" fmla="*/ 98 h 183"/>
                  <a:gd name="T44" fmla="*/ 160 w 186"/>
                  <a:gd name="T45" fmla="*/ 81 h 183"/>
                  <a:gd name="T46" fmla="*/ 170 w 186"/>
                  <a:gd name="T47" fmla="*/ 83 h 183"/>
                  <a:gd name="T48" fmla="*/ 171 w 186"/>
                  <a:gd name="T49" fmla="*/ 84 h 183"/>
                  <a:gd name="T50" fmla="*/ 186 w 186"/>
                  <a:gd name="T51" fmla="*/ 81 h 183"/>
                  <a:gd name="T52" fmla="*/ 169 w 186"/>
                  <a:gd name="T53" fmla="*/ 68 h 183"/>
                  <a:gd name="T54" fmla="*/ 152 w 186"/>
                  <a:gd name="T55" fmla="*/ 63 h 183"/>
                  <a:gd name="T56" fmla="*/ 152 w 186"/>
                  <a:gd name="T57" fmla="*/ 63 h 183"/>
                  <a:gd name="T58" fmla="*/ 131 w 186"/>
                  <a:gd name="T59" fmla="*/ 48 h 183"/>
                  <a:gd name="T60" fmla="*/ 148 w 186"/>
                  <a:gd name="T61" fmla="*/ 29 h 183"/>
                  <a:gd name="T62" fmla="*/ 142 w 186"/>
                  <a:gd name="T63" fmla="*/ 9 h 183"/>
                  <a:gd name="T64" fmla="*/ 114 w 186"/>
                  <a:gd name="T65" fmla="*/ 14 h 183"/>
                  <a:gd name="T66" fmla="*/ 101 w 186"/>
                  <a:gd name="T67" fmla="*/ 7 h 183"/>
                  <a:gd name="T68" fmla="*/ 96 w 186"/>
                  <a:gd name="T69" fmla="*/ 5 h 183"/>
                  <a:gd name="T70" fmla="*/ 95 w 186"/>
                  <a:gd name="T71" fmla="*/ 3 h 183"/>
                  <a:gd name="T72" fmla="*/ 95 w 186"/>
                  <a:gd name="T73" fmla="*/ 3 h 183"/>
                  <a:gd name="T74" fmla="*/ 94 w 186"/>
                  <a:gd name="T75" fmla="*/ 1 h 183"/>
                  <a:gd name="T76" fmla="*/ 94 w 186"/>
                  <a:gd name="T77" fmla="*/ 0 h 183"/>
                  <a:gd name="T78" fmla="*/ 93 w 186"/>
                  <a:gd name="T79" fmla="*/ 11 h 183"/>
                  <a:gd name="T80" fmla="*/ 92 w 186"/>
                  <a:gd name="T81" fmla="*/ 18 h 183"/>
                  <a:gd name="T82" fmla="*/ 93 w 186"/>
                  <a:gd name="T83" fmla="*/ 34 h 183"/>
                  <a:gd name="T84" fmla="*/ 92 w 186"/>
                  <a:gd name="T85" fmla="*/ 35 h 183"/>
                  <a:gd name="T86" fmla="*/ 87 w 186"/>
                  <a:gd name="T87" fmla="*/ 48 h 183"/>
                  <a:gd name="T88" fmla="*/ 67 w 186"/>
                  <a:gd name="T89" fmla="*/ 55 h 183"/>
                  <a:gd name="T90" fmla="*/ 42 w 186"/>
                  <a:gd name="T9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183">
                    <a:moveTo>
                      <a:pt x="42" y="60"/>
                    </a:moveTo>
                    <a:cubicBezTo>
                      <a:pt x="41" y="60"/>
                      <a:pt x="41" y="60"/>
                      <a:pt x="41" y="60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95"/>
                      <a:pt x="2" y="103"/>
                      <a:pt x="6" y="105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26" y="136"/>
                      <a:pt x="31" y="141"/>
                      <a:pt x="34" y="143"/>
                    </a:cubicBezTo>
                    <a:cubicBezTo>
                      <a:pt x="42" y="145"/>
                      <a:pt x="42" y="145"/>
                      <a:pt x="42" y="145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5" y="147"/>
                      <a:pt x="48" y="149"/>
                      <a:pt x="53" y="150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94" y="151"/>
                      <a:pt x="104" y="153"/>
                      <a:pt x="106" y="155"/>
                    </a:cubicBezTo>
                    <a:cubicBezTo>
                      <a:pt x="108" y="156"/>
                      <a:pt x="109" y="160"/>
                      <a:pt x="108" y="166"/>
                    </a:cubicBezTo>
                    <a:cubicBezTo>
                      <a:pt x="108" y="170"/>
                      <a:pt x="108" y="173"/>
                      <a:pt x="109" y="173"/>
                    </a:cubicBezTo>
                    <a:cubicBezTo>
                      <a:pt x="118" y="171"/>
                      <a:pt x="118" y="171"/>
                      <a:pt x="118" y="171"/>
                    </a:cubicBezTo>
                    <a:cubicBezTo>
                      <a:pt x="124" y="169"/>
                      <a:pt x="128" y="169"/>
                      <a:pt x="130" y="171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8" y="181"/>
                      <a:pt x="142" y="183"/>
                      <a:pt x="142" y="183"/>
                    </a:cubicBezTo>
                    <a:cubicBezTo>
                      <a:pt x="145" y="182"/>
                      <a:pt x="148" y="179"/>
                      <a:pt x="150" y="175"/>
                    </a:cubicBezTo>
                    <a:cubicBezTo>
                      <a:pt x="151" y="174"/>
                      <a:pt x="151" y="174"/>
                      <a:pt x="151" y="174"/>
                    </a:cubicBezTo>
                    <a:cubicBezTo>
                      <a:pt x="158" y="179"/>
                      <a:pt x="158" y="179"/>
                      <a:pt x="158" y="179"/>
                    </a:cubicBezTo>
                    <a:cubicBezTo>
                      <a:pt x="163" y="175"/>
                      <a:pt x="163" y="175"/>
                      <a:pt x="163" y="175"/>
                    </a:cubicBezTo>
                    <a:cubicBezTo>
                      <a:pt x="164" y="169"/>
                      <a:pt x="167" y="167"/>
                      <a:pt x="172" y="16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72" y="163"/>
                      <a:pt x="172" y="163"/>
                      <a:pt x="172" y="163"/>
                    </a:cubicBezTo>
                    <a:cubicBezTo>
                      <a:pt x="172" y="163"/>
                      <a:pt x="172" y="163"/>
                      <a:pt x="172" y="163"/>
                    </a:cubicBezTo>
                    <a:cubicBezTo>
                      <a:pt x="173" y="153"/>
                      <a:pt x="173" y="153"/>
                      <a:pt x="173" y="153"/>
                    </a:cubicBezTo>
                    <a:cubicBezTo>
                      <a:pt x="170" y="148"/>
                      <a:pt x="166" y="146"/>
                      <a:pt x="161" y="147"/>
                    </a:cubicBezTo>
                    <a:cubicBezTo>
                      <a:pt x="157" y="148"/>
                      <a:pt x="154" y="148"/>
                      <a:pt x="152" y="147"/>
                    </a:cubicBezTo>
                    <a:cubicBezTo>
                      <a:pt x="152" y="145"/>
                      <a:pt x="152" y="145"/>
                      <a:pt x="152" y="143"/>
                    </a:cubicBezTo>
                    <a:cubicBezTo>
                      <a:pt x="149" y="138"/>
                      <a:pt x="146" y="134"/>
                      <a:pt x="142" y="131"/>
                    </a:cubicBezTo>
                    <a:cubicBezTo>
                      <a:pt x="138" y="127"/>
                      <a:pt x="136" y="123"/>
                      <a:pt x="138" y="119"/>
                    </a:cubicBezTo>
                    <a:cubicBezTo>
                      <a:pt x="138" y="118"/>
                      <a:pt x="138" y="118"/>
                      <a:pt x="138" y="118"/>
                    </a:cubicBezTo>
                    <a:cubicBezTo>
                      <a:pt x="150" y="120"/>
                      <a:pt x="150" y="120"/>
                      <a:pt x="150" y="120"/>
                    </a:cubicBezTo>
                    <a:cubicBezTo>
                      <a:pt x="149" y="113"/>
                      <a:pt x="149" y="113"/>
                      <a:pt x="149" y="113"/>
                    </a:cubicBezTo>
                    <a:cubicBezTo>
                      <a:pt x="148" y="109"/>
                      <a:pt x="149" y="107"/>
                      <a:pt x="151" y="105"/>
                    </a:cubicBezTo>
                    <a:cubicBezTo>
                      <a:pt x="152" y="103"/>
                      <a:pt x="154" y="102"/>
                      <a:pt x="156" y="102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98"/>
                      <a:pt x="160" y="98"/>
                      <a:pt x="160" y="98"/>
                    </a:cubicBezTo>
                    <a:cubicBezTo>
                      <a:pt x="157" y="91"/>
                      <a:pt x="156" y="85"/>
                      <a:pt x="157" y="83"/>
                    </a:cubicBezTo>
                    <a:cubicBezTo>
                      <a:pt x="160" y="81"/>
                      <a:pt x="160" y="81"/>
                      <a:pt x="160" y="81"/>
                    </a:cubicBezTo>
                    <a:cubicBezTo>
                      <a:pt x="161" y="80"/>
                      <a:pt x="165" y="81"/>
                      <a:pt x="170" y="8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1" y="83"/>
                      <a:pt x="171" y="83"/>
                      <a:pt x="171" y="83"/>
                    </a:cubicBezTo>
                    <a:cubicBezTo>
                      <a:pt x="171" y="84"/>
                      <a:pt x="171" y="84"/>
                      <a:pt x="171" y="84"/>
                    </a:cubicBezTo>
                    <a:cubicBezTo>
                      <a:pt x="175" y="89"/>
                      <a:pt x="178" y="93"/>
                      <a:pt x="179" y="93"/>
                    </a:cubicBezTo>
                    <a:cubicBezTo>
                      <a:pt x="186" y="81"/>
                      <a:pt x="186" y="81"/>
                      <a:pt x="186" y="81"/>
                    </a:cubicBezTo>
                    <a:cubicBezTo>
                      <a:pt x="180" y="73"/>
                      <a:pt x="176" y="67"/>
                      <a:pt x="175" y="64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45" y="60"/>
                      <a:pt x="141" y="56"/>
                      <a:pt x="140" y="53"/>
                    </a:cubicBezTo>
                    <a:cubicBezTo>
                      <a:pt x="131" y="48"/>
                      <a:pt x="131" y="48"/>
                      <a:pt x="131" y="48"/>
                    </a:cubicBezTo>
                    <a:cubicBezTo>
                      <a:pt x="131" y="39"/>
                      <a:pt x="131" y="39"/>
                      <a:pt x="131" y="39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4"/>
                      <a:pt x="146" y="19"/>
                      <a:pt x="144" y="15"/>
                    </a:cubicBezTo>
                    <a:cubicBezTo>
                      <a:pt x="142" y="9"/>
                      <a:pt x="142" y="9"/>
                      <a:pt x="142" y="9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24" y="13"/>
                      <a:pt x="119" y="14"/>
                      <a:pt x="114" y="14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6"/>
                      <a:pt x="91" y="17"/>
                      <a:pt x="92" y="18"/>
                    </a:cubicBezTo>
                    <a:cubicBezTo>
                      <a:pt x="94" y="21"/>
                      <a:pt x="93" y="24"/>
                      <a:pt x="91" y="27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77" y="53"/>
                      <a:pt x="71" y="55"/>
                      <a:pt x="67" y="55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42" y="60"/>
                      <a:pt x="42" y="60"/>
                      <a:pt x="42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 36"/>
              <p:cNvSpPr/>
              <p:nvPr/>
            </p:nvSpPr>
            <p:spPr bwMode="auto">
              <a:xfrm rot="175386">
                <a:off x="6937444" y="5141398"/>
                <a:ext cx="160300" cy="387364"/>
              </a:xfrm>
              <a:custGeom>
                <a:avLst/>
                <a:gdLst>
                  <a:gd name="T0" fmla="*/ 40 w 53"/>
                  <a:gd name="T1" fmla="*/ 0 h 128"/>
                  <a:gd name="T2" fmla="*/ 12 w 53"/>
                  <a:gd name="T3" fmla="*/ 35 h 128"/>
                  <a:gd name="T4" fmla="*/ 0 w 53"/>
                  <a:gd name="T5" fmla="*/ 54 h 128"/>
                  <a:gd name="T6" fmla="*/ 3 w 53"/>
                  <a:gd name="T7" fmla="*/ 76 h 128"/>
                  <a:gd name="T8" fmla="*/ 3 w 53"/>
                  <a:gd name="T9" fmla="*/ 77 h 128"/>
                  <a:gd name="T10" fmla="*/ 3 w 53"/>
                  <a:gd name="T11" fmla="*/ 77 h 128"/>
                  <a:gd name="T12" fmla="*/ 1 w 53"/>
                  <a:gd name="T13" fmla="*/ 92 h 128"/>
                  <a:gd name="T14" fmla="*/ 2 w 53"/>
                  <a:gd name="T15" fmla="*/ 101 h 128"/>
                  <a:gd name="T16" fmla="*/ 18 w 53"/>
                  <a:gd name="T17" fmla="*/ 112 h 128"/>
                  <a:gd name="T18" fmla="*/ 18 w 53"/>
                  <a:gd name="T19" fmla="*/ 112 h 128"/>
                  <a:gd name="T20" fmla="*/ 19 w 53"/>
                  <a:gd name="T21" fmla="*/ 112 h 128"/>
                  <a:gd name="T22" fmla="*/ 19 w 53"/>
                  <a:gd name="T23" fmla="*/ 113 h 128"/>
                  <a:gd name="T24" fmla="*/ 19 w 53"/>
                  <a:gd name="T25" fmla="*/ 113 h 128"/>
                  <a:gd name="T26" fmla="*/ 25 w 53"/>
                  <a:gd name="T27" fmla="*/ 124 h 128"/>
                  <a:gd name="T28" fmla="*/ 31 w 53"/>
                  <a:gd name="T29" fmla="*/ 128 h 128"/>
                  <a:gd name="T30" fmla="*/ 33 w 53"/>
                  <a:gd name="T31" fmla="*/ 102 h 128"/>
                  <a:gd name="T32" fmla="*/ 33 w 53"/>
                  <a:gd name="T33" fmla="*/ 101 h 128"/>
                  <a:gd name="T34" fmla="*/ 45 w 53"/>
                  <a:gd name="T35" fmla="*/ 73 h 128"/>
                  <a:gd name="T36" fmla="*/ 49 w 53"/>
                  <a:gd name="T37" fmla="*/ 40 h 128"/>
                  <a:gd name="T38" fmla="*/ 49 w 53"/>
                  <a:gd name="T39" fmla="*/ 39 h 128"/>
                  <a:gd name="T40" fmla="*/ 49 w 53"/>
                  <a:gd name="T41" fmla="*/ 39 h 128"/>
                  <a:gd name="T42" fmla="*/ 53 w 53"/>
                  <a:gd name="T43" fmla="*/ 30 h 128"/>
                  <a:gd name="T44" fmla="*/ 50 w 53"/>
                  <a:gd name="T45" fmla="*/ 22 h 128"/>
                  <a:gd name="T46" fmla="*/ 50 w 53"/>
                  <a:gd name="T47" fmla="*/ 22 h 128"/>
                  <a:gd name="T48" fmla="*/ 49 w 53"/>
                  <a:gd name="T49" fmla="*/ 22 h 128"/>
                  <a:gd name="T50" fmla="*/ 49 w 53"/>
                  <a:gd name="T51" fmla="*/ 12 h 128"/>
                  <a:gd name="T52" fmla="*/ 49 w 53"/>
                  <a:gd name="T53" fmla="*/ 11 h 128"/>
                  <a:gd name="T54" fmla="*/ 49 w 53"/>
                  <a:gd name="T55" fmla="*/ 11 h 128"/>
                  <a:gd name="T56" fmla="*/ 51 w 53"/>
                  <a:gd name="T57" fmla="*/ 8 h 128"/>
                  <a:gd name="T58" fmla="*/ 53 w 53"/>
                  <a:gd name="T59" fmla="*/ 6 h 128"/>
                  <a:gd name="T60" fmla="*/ 40 w 53"/>
                  <a:gd name="T6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3" h="128">
                    <a:moveTo>
                      <a:pt x="40" y="0"/>
                    </a:moveTo>
                    <a:cubicBezTo>
                      <a:pt x="27" y="9"/>
                      <a:pt x="18" y="21"/>
                      <a:pt x="12" y="35"/>
                    </a:cubicBezTo>
                    <a:cubicBezTo>
                      <a:pt x="7" y="47"/>
                      <a:pt x="3" y="53"/>
                      <a:pt x="0" y="54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1" y="92"/>
                      <a:pt x="1" y="92"/>
                      <a:pt x="1" y="92"/>
                    </a:cubicBezTo>
                    <a:cubicBezTo>
                      <a:pt x="0" y="97"/>
                      <a:pt x="1" y="100"/>
                      <a:pt x="2" y="101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9" y="112"/>
                      <a:pt x="19" y="112"/>
                      <a:pt x="19" y="112"/>
                    </a:cubicBezTo>
                    <a:cubicBezTo>
                      <a:pt x="19" y="113"/>
                      <a:pt x="19" y="113"/>
                      <a:pt x="19" y="113"/>
                    </a:cubicBezTo>
                    <a:cubicBezTo>
                      <a:pt x="19" y="113"/>
                      <a:pt x="19" y="113"/>
                      <a:pt x="19" y="113"/>
                    </a:cubicBezTo>
                    <a:cubicBezTo>
                      <a:pt x="20" y="116"/>
                      <a:pt x="22" y="120"/>
                      <a:pt x="25" y="124"/>
                    </a:cubicBezTo>
                    <a:cubicBezTo>
                      <a:pt x="27" y="126"/>
                      <a:pt x="29" y="127"/>
                      <a:pt x="31" y="128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1"/>
                      <a:pt x="33" y="101"/>
                      <a:pt x="33" y="101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3" y="6"/>
                      <a:pt x="53" y="6"/>
                      <a:pt x="53" y="6"/>
                    </a:cubicBez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 37"/>
              <p:cNvSpPr/>
              <p:nvPr/>
            </p:nvSpPr>
            <p:spPr bwMode="auto">
              <a:xfrm rot="175386">
                <a:off x="5725470" y="5769195"/>
                <a:ext cx="248950" cy="212503"/>
              </a:xfrm>
              <a:custGeom>
                <a:avLst/>
                <a:gdLst>
                  <a:gd name="T0" fmla="*/ 37 w 82"/>
                  <a:gd name="T1" fmla="*/ 7 h 70"/>
                  <a:gd name="T2" fmla="*/ 36 w 82"/>
                  <a:gd name="T3" fmla="*/ 9 h 70"/>
                  <a:gd name="T4" fmla="*/ 36 w 82"/>
                  <a:gd name="T5" fmla="*/ 9 h 70"/>
                  <a:gd name="T6" fmla="*/ 35 w 82"/>
                  <a:gd name="T7" fmla="*/ 10 h 70"/>
                  <a:gd name="T8" fmla="*/ 19 w 82"/>
                  <a:gd name="T9" fmla="*/ 14 h 70"/>
                  <a:gd name="T10" fmla="*/ 20 w 82"/>
                  <a:gd name="T11" fmla="*/ 16 h 70"/>
                  <a:gd name="T12" fmla="*/ 25 w 82"/>
                  <a:gd name="T13" fmla="*/ 22 h 70"/>
                  <a:gd name="T14" fmla="*/ 23 w 82"/>
                  <a:gd name="T15" fmla="*/ 23 h 70"/>
                  <a:gd name="T16" fmla="*/ 16 w 82"/>
                  <a:gd name="T17" fmla="*/ 27 h 70"/>
                  <a:gd name="T18" fmla="*/ 4 w 82"/>
                  <a:gd name="T19" fmla="*/ 36 h 70"/>
                  <a:gd name="T20" fmla="*/ 6 w 82"/>
                  <a:gd name="T21" fmla="*/ 63 h 70"/>
                  <a:gd name="T22" fmla="*/ 18 w 82"/>
                  <a:gd name="T23" fmla="*/ 64 h 70"/>
                  <a:gd name="T24" fmla="*/ 19 w 82"/>
                  <a:gd name="T25" fmla="*/ 64 h 70"/>
                  <a:gd name="T26" fmla="*/ 19 w 82"/>
                  <a:gd name="T27" fmla="*/ 64 h 70"/>
                  <a:gd name="T28" fmla="*/ 31 w 82"/>
                  <a:gd name="T29" fmla="*/ 70 h 70"/>
                  <a:gd name="T30" fmla="*/ 44 w 82"/>
                  <a:gd name="T31" fmla="*/ 68 h 70"/>
                  <a:gd name="T32" fmla="*/ 62 w 82"/>
                  <a:gd name="T33" fmla="*/ 53 h 70"/>
                  <a:gd name="T34" fmla="*/ 63 w 82"/>
                  <a:gd name="T35" fmla="*/ 53 h 70"/>
                  <a:gd name="T36" fmla="*/ 64 w 82"/>
                  <a:gd name="T37" fmla="*/ 52 h 70"/>
                  <a:gd name="T38" fmla="*/ 69 w 82"/>
                  <a:gd name="T39" fmla="*/ 50 h 70"/>
                  <a:gd name="T40" fmla="*/ 68 w 82"/>
                  <a:gd name="T41" fmla="*/ 33 h 70"/>
                  <a:gd name="T42" fmla="*/ 68 w 82"/>
                  <a:gd name="T43" fmla="*/ 33 h 70"/>
                  <a:gd name="T44" fmla="*/ 75 w 82"/>
                  <a:gd name="T45" fmla="*/ 22 h 70"/>
                  <a:gd name="T46" fmla="*/ 75 w 82"/>
                  <a:gd name="T47" fmla="*/ 22 h 70"/>
                  <a:gd name="T48" fmla="*/ 75 w 82"/>
                  <a:gd name="T49" fmla="*/ 22 h 70"/>
                  <a:gd name="T50" fmla="*/ 81 w 82"/>
                  <a:gd name="T51" fmla="*/ 17 h 70"/>
                  <a:gd name="T52" fmla="*/ 79 w 82"/>
                  <a:gd name="T53" fmla="*/ 5 h 70"/>
                  <a:gd name="T54" fmla="*/ 74 w 82"/>
                  <a:gd name="T55" fmla="*/ 0 h 70"/>
                  <a:gd name="T56" fmla="*/ 74 w 82"/>
                  <a:gd name="T57" fmla="*/ 6 h 70"/>
                  <a:gd name="T58" fmla="*/ 64 w 82"/>
                  <a:gd name="T59" fmla="*/ 4 h 70"/>
                  <a:gd name="T60" fmla="*/ 59 w 82"/>
                  <a:gd name="T61" fmla="*/ 7 h 70"/>
                  <a:gd name="T62" fmla="*/ 58 w 82"/>
                  <a:gd name="T63" fmla="*/ 7 h 70"/>
                  <a:gd name="T64" fmla="*/ 58 w 82"/>
                  <a:gd name="T65" fmla="*/ 7 h 70"/>
                  <a:gd name="T66" fmla="*/ 37 w 82"/>
                  <a:gd name="T67" fmla="*/ 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70">
                    <a:moveTo>
                      <a:pt x="37" y="7"/>
                    </a:move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4" y="22"/>
                      <a:pt x="24" y="23"/>
                      <a:pt x="23" y="23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0" y="41"/>
                      <a:pt x="0" y="49"/>
                      <a:pt x="6" y="63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9" y="67"/>
                      <a:pt x="55" y="62"/>
                      <a:pt x="62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9" y="50"/>
                      <a:pt x="69" y="50"/>
                      <a:pt x="69" y="50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2" y="13"/>
                      <a:pt x="81" y="8"/>
                      <a:pt x="79" y="5"/>
                    </a:cubicBezTo>
                    <a:cubicBezTo>
                      <a:pt x="78" y="1"/>
                      <a:pt x="76" y="0"/>
                      <a:pt x="74" y="0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Text Box 53"/>
              <p:cNvSpPr txBox="1">
                <a:spLocks noChangeArrowheads="1"/>
              </p:cNvSpPr>
              <p:nvPr/>
            </p:nvSpPr>
            <p:spPr bwMode="auto">
              <a:xfrm rot="1634128">
                <a:off x="6474962" y="3464249"/>
                <a:ext cx="105686" cy="10567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kern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87" name="图片 86" descr="idea (3)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95" y="4076"/>
              <a:ext cx="1197" cy="1293"/>
            </a:xfrm>
            <a:prstGeom prst="rect">
              <a:avLst/>
            </a:prstGeom>
            <a:effectLst>
              <a:outerShdw blurRad="50800" dist="50800" dir="5400000" algn="t" rotWithShape="0">
                <a:prstClr val="black">
                  <a:alpha val="40000"/>
                </a:prstClr>
              </a:outerShdw>
              <a:reflection blurRad="6350" stA="52000" endA="300" endPos="24000" dir="5400000" sy="-100000" algn="bl" rotWithShape="0"/>
            </a:effectLst>
          </p:spPr>
        </p:pic>
      </p:grpSp>
      <p:grpSp>
        <p:nvGrpSpPr>
          <p:cNvPr id="97" name="组合 96"/>
          <p:cNvGrpSpPr/>
          <p:nvPr/>
        </p:nvGrpSpPr>
        <p:grpSpPr>
          <a:xfrm>
            <a:off x="173355" y="518795"/>
            <a:ext cx="11590020" cy="6124575"/>
            <a:chOff x="273" y="817"/>
            <a:chExt cx="18252" cy="9645"/>
          </a:xfrm>
        </p:grpSpPr>
        <p:sp>
          <p:nvSpPr>
            <p:cNvPr id="91" name="椭圆形标注 90"/>
            <p:cNvSpPr/>
            <p:nvPr/>
          </p:nvSpPr>
          <p:spPr>
            <a:xfrm>
              <a:off x="15011" y="817"/>
              <a:ext cx="3514" cy="1163"/>
            </a:xfrm>
            <a:prstGeom prst="wedgeEllipseCallout">
              <a:avLst>
                <a:gd name="adj1" fmla="val -22993"/>
                <a:gd name="adj2" fmla="val 65821"/>
              </a:avLst>
            </a:prstGeom>
            <a:noFill/>
            <a:ln w="38100">
              <a:solidFill>
                <a:srgbClr val="E9841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9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b="1">
                  <a:solidFill>
                    <a:srgbClr val="E98417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时间记忆维度</a:t>
              </a:r>
            </a:p>
          </p:txBody>
        </p:sp>
        <p:sp>
          <p:nvSpPr>
            <p:cNvPr id="92" name="椭圆形标注 91"/>
            <p:cNvSpPr/>
            <p:nvPr/>
          </p:nvSpPr>
          <p:spPr>
            <a:xfrm>
              <a:off x="14644" y="8894"/>
              <a:ext cx="3514" cy="1163"/>
            </a:xfrm>
            <a:prstGeom prst="wedgeEllipseCallout">
              <a:avLst>
                <a:gd name="adj1" fmla="val -47068"/>
                <a:gd name="adj2" fmla="val -91100"/>
              </a:avLst>
            </a:prstGeom>
            <a:noFill/>
            <a:ln w="38100">
              <a:solidFill>
                <a:srgbClr val="E9841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9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zh-CN" b="1">
                  <a:solidFill>
                    <a:srgbClr val="E98417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空间地理维度</a:t>
              </a:r>
            </a:p>
          </p:txBody>
        </p:sp>
        <p:sp>
          <p:nvSpPr>
            <p:cNvPr id="93" name="椭圆形标注 92"/>
            <p:cNvSpPr/>
            <p:nvPr/>
          </p:nvSpPr>
          <p:spPr>
            <a:xfrm>
              <a:off x="11097" y="9299"/>
              <a:ext cx="2533" cy="1163"/>
            </a:xfrm>
            <a:prstGeom prst="wedgeEllipseCallout">
              <a:avLst>
                <a:gd name="adj1" fmla="val 22246"/>
                <a:gd name="adj2" fmla="val -105889"/>
              </a:avLst>
            </a:prstGeom>
            <a:noFill/>
            <a:ln w="38100">
              <a:solidFill>
                <a:srgbClr val="E9841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9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zh-CN" b="1">
                  <a:solidFill>
                    <a:srgbClr val="E98417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情感立体</a:t>
              </a:r>
            </a:p>
          </p:txBody>
        </p:sp>
        <p:sp>
          <p:nvSpPr>
            <p:cNvPr id="94" name="椭圆形标注 93"/>
            <p:cNvSpPr/>
            <p:nvPr/>
          </p:nvSpPr>
          <p:spPr>
            <a:xfrm>
              <a:off x="273" y="2964"/>
              <a:ext cx="2461" cy="1163"/>
            </a:xfrm>
            <a:prstGeom prst="wedgeEllipseCallout">
              <a:avLst>
                <a:gd name="adj1" fmla="val 59386"/>
                <a:gd name="adj2" fmla="val 29449"/>
              </a:avLst>
            </a:prstGeom>
            <a:noFill/>
            <a:ln w="38100">
              <a:solidFill>
                <a:srgbClr val="E9841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9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zh-CN" b="1">
                  <a:solidFill>
                    <a:srgbClr val="E98417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市场空缺</a:t>
              </a:r>
            </a:p>
          </p:txBody>
        </p:sp>
        <p:sp>
          <p:nvSpPr>
            <p:cNvPr id="95" name="椭圆形标注 94"/>
            <p:cNvSpPr/>
            <p:nvPr/>
          </p:nvSpPr>
          <p:spPr>
            <a:xfrm>
              <a:off x="5389" y="8949"/>
              <a:ext cx="3062" cy="1163"/>
            </a:xfrm>
            <a:prstGeom prst="wedgeEllipseCallout">
              <a:avLst>
                <a:gd name="adj1" fmla="val -12066"/>
                <a:gd name="adj2" fmla="val -91100"/>
              </a:avLst>
            </a:prstGeom>
            <a:noFill/>
            <a:ln w="38100">
              <a:solidFill>
                <a:srgbClr val="E9841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9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zh-CN" b="1">
                  <a:solidFill>
                    <a:srgbClr val="E98417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可视化记忆</a:t>
              </a:r>
            </a:p>
          </p:txBody>
        </p:sp>
        <p:sp>
          <p:nvSpPr>
            <p:cNvPr id="96" name="椭圆形标注 95"/>
            <p:cNvSpPr/>
            <p:nvPr/>
          </p:nvSpPr>
          <p:spPr>
            <a:xfrm>
              <a:off x="529" y="8420"/>
              <a:ext cx="2849" cy="1353"/>
            </a:xfrm>
            <a:prstGeom prst="wedgeEllipseCallout">
              <a:avLst>
                <a:gd name="adj1" fmla="val 48806"/>
                <a:gd name="adj2" fmla="val -76681"/>
              </a:avLst>
            </a:prstGeom>
            <a:noFill/>
            <a:ln w="38100">
              <a:solidFill>
                <a:srgbClr val="E9841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9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zh-CN" b="1">
                  <a:solidFill>
                    <a:srgbClr val="E98417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新型记录</a:t>
              </a:r>
              <a:br>
                <a:rPr lang="zh-CN" altLang="zh-CN" b="1">
                  <a:solidFill>
                    <a:srgbClr val="E98417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</a:br>
              <a:r>
                <a:rPr lang="zh-CN" altLang="zh-CN" b="1">
                  <a:solidFill>
                    <a:srgbClr val="E98417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生活方式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989 0.039166 L -0.159323 0.039259 " pathEditMode="relative" rAng="0" ptsTypes="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146 0.035926 L 0.190990 0.038241 " pathEditMode="relative" rAng="0" ptsTypes="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C0BAF13-2D46-45F1-BB84-89999D868A61}"/>
              </a:ext>
            </a:extLst>
          </p:cNvPr>
          <p:cNvSpPr txBox="1"/>
          <p:nvPr/>
        </p:nvSpPr>
        <p:spPr>
          <a:xfrm>
            <a:off x="-143335" y="174410"/>
            <a:ext cx="7006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多维深层的数据分析 多元准确的数据统计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A24FE2D-05CD-4FC7-8D3D-A0AEAFE37802}"/>
              </a:ext>
            </a:extLst>
          </p:cNvPr>
          <p:cNvGrpSpPr/>
          <p:nvPr/>
        </p:nvGrpSpPr>
        <p:grpSpPr>
          <a:xfrm>
            <a:off x="4678961" y="2001564"/>
            <a:ext cx="2834077" cy="2854872"/>
            <a:chOff x="4678961" y="2001564"/>
            <a:chExt cx="2834077" cy="2854872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163340D-F2B4-4262-A81F-5EEE3730FD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78961" y="2001564"/>
              <a:ext cx="2834077" cy="2854872"/>
              <a:chOff x="4000334" y="1669770"/>
              <a:chExt cx="3364561" cy="3389249"/>
            </a:xfrm>
            <a:solidFill>
              <a:srgbClr val="F6BA92"/>
            </a:solidFill>
          </p:grpSpPr>
          <p:sp>
            <p:nvSpPr>
              <p:cNvPr id="50" name="直角三角形 49">
                <a:extLst>
                  <a:ext uri="{FF2B5EF4-FFF2-40B4-BE49-F238E27FC236}">
                    <a16:creationId xmlns:a16="http://schemas.microsoft.com/office/drawing/2014/main" id="{9E6E5E85-AEDC-4E65-B060-FA4817F0E44D}"/>
                  </a:ext>
                </a:extLst>
              </p:cNvPr>
              <p:cNvSpPr/>
              <p:nvPr/>
            </p:nvSpPr>
            <p:spPr>
              <a:xfrm>
                <a:off x="5734878" y="1669770"/>
                <a:ext cx="1630017" cy="163001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="1" dirty="0"/>
              </a:p>
            </p:txBody>
          </p:sp>
          <p:sp>
            <p:nvSpPr>
              <p:cNvPr id="51" name="直角三角形 50">
                <a:extLst>
                  <a:ext uri="{FF2B5EF4-FFF2-40B4-BE49-F238E27FC236}">
                    <a16:creationId xmlns:a16="http://schemas.microsoft.com/office/drawing/2014/main" id="{F8DBD86A-3E27-4BD3-8EF5-0765232EC2AD}"/>
                  </a:ext>
                </a:extLst>
              </p:cNvPr>
              <p:cNvSpPr/>
              <p:nvPr/>
            </p:nvSpPr>
            <p:spPr>
              <a:xfrm rot="16200000">
                <a:off x="4003646" y="1669772"/>
                <a:ext cx="1630019" cy="163001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lIns="72000" tIns="0" rIns="0" bIns="0" numCol="2" rtlCol="0" anchor="ctr">
                <a:noAutofit/>
              </a:bodyPr>
              <a:lstStyle/>
              <a:p>
                <a:pPr algn="ctr"/>
                <a:endParaRPr lang="zh-CN" altLang="en-US" sz="3200" b="1" dirty="0"/>
              </a:p>
            </p:txBody>
          </p:sp>
          <p:sp>
            <p:nvSpPr>
              <p:cNvPr id="52" name="直角三角形 51">
                <a:extLst>
                  <a:ext uri="{FF2B5EF4-FFF2-40B4-BE49-F238E27FC236}">
                    <a16:creationId xmlns:a16="http://schemas.microsoft.com/office/drawing/2014/main" id="{067D5A32-0849-49F7-8CCF-4FF29EB2802C}"/>
                  </a:ext>
                </a:extLst>
              </p:cNvPr>
              <p:cNvSpPr/>
              <p:nvPr/>
            </p:nvSpPr>
            <p:spPr>
              <a:xfrm rot="5400000">
                <a:off x="5734877" y="3429002"/>
                <a:ext cx="1630019" cy="163001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zh-CN" altLang="en-US" sz="3200" b="1" dirty="0"/>
              </a:p>
            </p:txBody>
          </p:sp>
          <p:sp>
            <p:nvSpPr>
              <p:cNvPr id="53" name="直角三角形 52">
                <a:extLst>
                  <a:ext uri="{FF2B5EF4-FFF2-40B4-BE49-F238E27FC236}">
                    <a16:creationId xmlns:a16="http://schemas.microsoft.com/office/drawing/2014/main" id="{4CC0AE3F-279E-4215-95D6-794E1FC9253C}"/>
                  </a:ext>
                </a:extLst>
              </p:cNvPr>
              <p:cNvSpPr/>
              <p:nvPr/>
            </p:nvSpPr>
            <p:spPr>
              <a:xfrm rot="10800000">
                <a:off x="4000334" y="3429000"/>
                <a:ext cx="1633330" cy="1630017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5BB48E5-EE99-43D2-A561-53821A834B25}"/>
                </a:ext>
              </a:extLst>
            </p:cNvPr>
            <p:cNvSpPr txBox="1"/>
            <p:nvPr/>
          </p:nvSpPr>
          <p:spPr>
            <a:xfrm>
              <a:off x="5451009" y="2688071"/>
              <a:ext cx="430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EA055F2-DB5B-4FF8-8D40-4B331E08CA81}"/>
                </a:ext>
              </a:extLst>
            </p:cNvPr>
            <p:cNvSpPr txBox="1"/>
            <p:nvPr/>
          </p:nvSpPr>
          <p:spPr>
            <a:xfrm>
              <a:off x="6318112" y="2688071"/>
              <a:ext cx="430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2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FAA396D-FF67-4EF9-B12F-8EB39DF472BE}"/>
                </a:ext>
              </a:extLst>
            </p:cNvPr>
            <p:cNvSpPr txBox="1"/>
            <p:nvPr/>
          </p:nvSpPr>
          <p:spPr>
            <a:xfrm>
              <a:off x="6318112" y="3585152"/>
              <a:ext cx="430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3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7D53462-592F-49F2-AF2A-0636E24214D1}"/>
                </a:ext>
              </a:extLst>
            </p:cNvPr>
            <p:cNvSpPr txBox="1"/>
            <p:nvPr/>
          </p:nvSpPr>
          <p:spPr>
            <a:xfrm>
              <a:off x="5451009" y="3585151"/>
              <a:ext cx="430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4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A447876-554C-4A97-8A50-6624813E5480}"/>
              </a:ext>
            </a:extLst>
          </p:cNvPr>
          <p:cNvGrpSpPr/>
          <p:nvPr/>
        </p:nvGrpSpPr>
        <p:grpSpPr>
          <a:xfrm>
            <a:off x="1158947" y="1893083"/>
            <a:ext cx="4323149" cy="1128194"/>
            <a:chOff x="1158947" y="1893083"/>
            <a:chExt cx="4323149" cy="1128194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0525AF8-44F2-4364-B59B-E313BEB6A25B}"/>
                </a:ext>
              </a:extLst>
            </p:cNvPr>
            <p:cNvGrpSpPr/>
            <p:nvPr/>
          </p:nvGrpSpPr>
          <p:grpSpPr>
            <a:xfrm>
              <a:off x="4177001" y="2335180"/>
              <a:ext cx="1305095" cy="527876"/>
              <a:chOff x="4134054" y="2457061"/>
              <a:chExt cx="1305095" cy="527876"/>
            </a:xfrm>
          </p:grpSpPr>
          <p:cxnSp>
            <p:nvCxnSpPr>
              <p:cNvPr id="64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CC48D0A2-268A-4A51-B89A-58BABC5412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4054" y="2457061"/>
                <a:ext cx="1305095" cy="0"/>
              </a:xfrm>
              <a:prstGeom prst="line">
                <a:avLst/>
              </a:prstGeom>
              <a:ln w="19050">
                <a:solidFill>
                  <a:srgbClr val="262626">
                    <a:alpha val="50000"/>
                  </a:srgb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75C63FFC-AC4D-4E7B-AF5F-BFD0C6720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9149" y="2457061"/>
                <a:ext cx="0" cy="527876"/>
              </a:xfrm>
              <a:prstGeom prst="line">
                <a:avLst/>
              </a:prstGeom>
              <a:ln w="19050">
                <a:solidFill>
                  <a:srgbClr val="262626">
                    <a:alpha val="50000"/>
                  </a:srgb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B469FD8-2782-4909-AD65-F444786231F0}"/>
                </a:ext>
              </a:extLst>
            </p:cNvPr>
            <p:cNvSpPr txBox="1"/>
            <p:nvPr/>
          </p:nvSpPr>
          <p:spPr>
            <a:xfrm>
              <a:off x="1158947" y="1893083"/>
              <a:ext cx="2832956" cy="112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时间地理双维度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42900" indent="-34290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快速查找，直观展现</a:t>
              </a:r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DAE1ABA1-6BC8-4917-9AC9-A5620CED2D1D}"/>
              </a:ext>
            </a:extLst>
          </p:cNvPr>
          <p:cNvSpPr/>
          <p:nvPr/>
        </p:nvSpPr>
        <p:spPr>
          <a:xfrm>
            <a:off x="0" y="796708"/>
            <a:ext cx="6863255" cy="101727"/>
          </a:xfrm>
          <a:prstGeom prst="rect">
            <a:avLst/>
          </a:prstGeom>
          <a:solidFill>
            <a:srgbClr val="4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32D0B48-5205-43CD-B116-2F281EE32EC2}"/>
              </a:ext>
            </a:extLst>
          </p:cNvPr>
          <p:cNvGrpSpPr/>
          <p:nvPr/>
        </p:nvGrpSpPr>
        <p:grpSpPr>
          <a:xfrm>
            <a:off x="1334502" y="4179750"/>
            <a:ext cx="4420720" cy="1589859"/>
            <a:chOff x="1334502" y="4179750"/>
            <a:chExt cx="4420720" cy="1589859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62820A42-5D53-4220-8FF1-AE33E437A536}"/>
                </a:ext>
              </a:extLst>
            </p:cNvPr>
            <p:cNvGrpSpPr/>
            <p:nvPr/>
          </p:nvGrpSpPr>
          <p:grpSpPr>
            <a:xfrm>
              <a:off x="4450127" y="4330355"/>
              <a:ext cx="1305095" cy="371056"/>
              <a:chOff x="4134054" y="2457061"/>
              <a:chExt cx="1305095" cy="371056"/>
            </a:xfrm>
          </p:grpSpPr>
          <p:cxnSp>
            <p:nvCxnSpPr>
              <p:cNvPr id="73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9C51689F-D135-42F8-97EF-9912498DA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4054" y="2828117"/>
                <a:ext cx="1305095" cy="0"/>
              </a:xfrm>
              <a:prstGeom prst="line">
                <a:avLst/>
              </a:prstGeom>
              <a:ln w="19050">
                <a:solidFill>
                  <a:srgbClr val="262626">
                    <a:alpha val="50000"/>
                  </a:srgb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6B725F89-4AF6-45EB-A285-2E7377307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9149" y="2457061"/>
                <a:ext cx="0" cy="371056"/>
              </a:xfrm>
              <a:prstGeom prst="line">
                <a:avLst/>
              </a:prstGeom>
              <a:ln w="19050">
                <a:solidFill>
                  <a:srgbClr val="262626">
                    <a:alpha val="50000"/>
                  </a:srgb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7B7D8AF3-3C8B-42B4-A51B-7BB005615CB0}"/>
                </a:ext>
              </a:extLst>
            </p:cNvPr>
            <p:cNvSpPr txBox="1"/>
            <p:nvPr/>
          </p:nvSpPr>
          <p:spPr>
            <a:xfrm>
              <a:off x="1334502" y="4179750"/>
              <a:ext cx="2947147" cy="1589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四季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六个节假日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42900" indent="-34290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市场空白，用户需求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42900" indent="-34290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诗词结合，打破常规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103753F-9863-457C-99EE-EDF85A04919D}"/>
              </a:ext>
            </a:extLst>
          </p:cNvPr>
          <p:cNvGrpSpPr/>
          <p:nvPr/>
        </p:nvGrpSpPr>
        <p:grpSpPr>
          <a:xfrm>
            <a:off x="6942199" y="2123974"/>
            <a:ext cx="4628370" cy="1128194"/>
            <a:chOff x="6942199" y="2123974"/>
            <a:chExt cx="4628370" cy="1128194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CD7DD5AC-0583-4987-8060-4CE86F813170}"/>
                </a:ext>
              </a:extLst>
            </p:cNvPr>
            <p:cNvGrpSpPr/>
            <p:nvPr/>
          </p:nvGrpSpPr>
          <p:grpSpPr>
            <a:xfrm>
              <a:off x="6942199" y="2564016"/>
              <a:ext cx="1305095" cy="527876"/>
              <a:chOff x="5439149" y="2457061"/>
              <a:chExt cx="1305095" cy="527876"/>
            </a:xfrm>
          </p:grpSpPr>
          <p:cxnSp>
            <p:nvCxnSpPr>
              <p:cNvPr id="79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AE021D6A-C4A5-43C5-8D46-E1BA2E773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9149" y="2457061"/>
                <a:ext cx="1305095" cy="0"/>
              </a:xfrm>
              <a:prstGeom prst="line">
                <a:avLst/>
              </a:prstGeom>
              <a:ln w="19050">
                <a:solidFill>
                  <a:srgbClr val="262626">
                    <a:alpha val="50000"/>
                  </a:srgb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AB90DFB0-238B-43E1-82C1-A6E38550C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9149" y="2457061"/>
                <a:ext cx="0" cy="527876"/>
              </a:xfrm>
              <a:prstGeom prst="line">
                <a:avLst/>
              </a:prstGeom>
              <a:ln w="19050">
                <a:solidFill>
                  <a:srgbClr val="262626">
                    <a:alpha val="50000"/>
                  </a:srgb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2DCED09C-733A-4F0D-8AA2-37591304E828}"/>
                </a:ext>
              </a:extLst>
            </p:cNvPr>
            <p:cNvSpPr txBox="1"/>
            <p:nvPr/>
          </p:nvSpPr>
          <p:spPr>
            <a:xfrm>
              <a:off x="8247294" y="2123974"/>
              <a:ext cx="3323275" cy="112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打卡总数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省份总数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42900" indent="-34290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分类清晰，覆盖全面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619F4589-72DA-41D1-95FB-BF7D693626F4}"/>
              </a:ext>
            </a:extLst>
          </p:cNvPr>
          <p:cNvGrpSpPr/>
          <p:nvPr/>
        </p:nvGrpSpPr>
        <p:grpSpPr>
          <a:xfrm>
            <a:off x="6533574" y="4350596"/>
            <a:ext cx="4616855" cy="1128194"/>
            <a:chOff x="6533574" y="4350596"/>
            <a:chExt cx="4616855" cy="1128194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0A12BA6E-9BF4-4528-B627-6BC3104C63D4}"/>
                </a:ext>
              </a:extLst>
            </p:cNvPr>
            <p:cNvGrpSpPr/>
            <p:nvPr/>
          </p:nvGrpSpPr>
          <p:grpSpPr>
            <a:xfrm>
              <a:off x="6533574" y="4423293"/>
              <a:ext cx="1305095" cy="371056"/>
              <a:chOff x="5439149" y="2457061"/>
              <a:chExt cx="1305095" cy="371056"/>
            </a:xfrm>
          </p:grpSpPr>
          <p:cxnSp>
            <p:nvCxnSpPr>
              <p:cNvPr id="83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F96487CD-47F6-4CB1-9702-A463766644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9149" y="2828117"/>
                <a:ext cx="1305095" cy="0"/>
              </a:xfrm>
              <a:prstGeom prst="line">
                <a:avLst/>
              </a:prstGeom>
              <a:ln w="19050">
                <a:solidFill>
                  <a:srgbClr val="262626">
                    <a:alpha val="50000"/>
                  </a:srgb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出自【趣你的PPT】(微信:qunideppt)：最优质的PPT资源库">
                <a:extLst>
                  <a:ext uri="{FF2B5EF4-FFF2-40B4-BE49-F238E27FC236}">
                    <a16:creationId xmlns:a16="http://schemas.microsoft.com/office/drawing/2014/main" id="{292C3039-15F0-4C6A-8B75-F3A7D237BB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9149" y="2457061"/>
                <a:ext cx="0" cy="371056"/>
              </a:xfrm>
              <a:prstGeom prst="line">
                <a:avLst/>
              </a:prstGeom>
              <a:ln w="19050">
                <a:solidFill>
                  <a:srgbClr val="262626">
                    <a:alpha val="50000"/>
                  </a:srgbClr>
                </a:solidFill>
                <a:prstDash val="sysDash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37EABC77-E891-4E53-9DA7-90074DF5CAF2}"/>
                </a:ext>
              </a:extLst>
            </p:cNvPr>
            <p:cNvSpPr txBox="1"/>
            <p:nvPr/>
          </p:nvSpPr>
          <p:spPr>
            <a:xfrm>
              <a:off x="7827154" y="4350596"/>
              <a:ext cx="3323275" cy="112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用户统计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数据比对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342900" indent="-342900" algn="ct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角度新颖，数据完整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48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B57E84-1090-4315-B43C-7136996DD0C4}"/>
              </a:ext>
            </a:extLst>
          </p:cNvPr>
          <p:cNvSpPr txBox="1"/>
          <p:nvPr/>
        </p:nvSpPr>
        <p:spPr>
          <a:xfrm>
            <a:off x="-271630" y="192683"/>
            <a:ext cx="4740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基于推荐算法的用户匹配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8524E0-9EAC-4DE0-A4C9-4ECB66124696}"/>
              </a:ext>
            </a:extLst>
          </p:cNvPr>
          <p:cNvSpPr/>
          <p:nvPr/>
        </p:nvSpPr>
        <p:spPr>
          <a:xfrm>
            <a:off x="0" y="796708"/>
            <a:ext cx="4348065" cy="107532"/>
          </a:xfrm>
          <a:prstGeom prst="rect">
            <a:avLst/>
          </a:prstGeom>
          <a:solidFill>
            <a:srgbClr val="4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0AE7748-29A8-4194-86E3-92C67D746D21}"/>
              </a:ext>
            </a:extLst>
          </p:cNvPr>
          <p:cNvGrpSpPr/>
          <p:nvPr/>
        </p:nvGrpSpPr>
        <p:grpSpPr>
          <a:xfrm>
            <a:off x="6280767" y="1556669"/>
            <a:ext cx="3891786" cy="560518"/>
            <a:chOff x="6349494" y="2067013"/>
            <a:chExt cx="3891786" cy="560518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F4BB9E83-543A-41E4-96A5-696E0DB4D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9494" y="2067013"/>
              <a:ext cx="551081" cy="551081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9C7BA9D-CA43-4A64-99EA-E6F5259AC187}"/>
                </a:ext>
              </a:extLst>
            </p:cNvPr>
            <p:cNvSpPr txBox="1"/>
            <p:nvPr/>
          </p:nvSpPr>
          <p:spPr>
            <a:xfrm>
              <a:off x="6934962" y="2104311"/>
              <a:ext cx="3306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旅行足迹全数据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446B0EB-2EEE-402F-B44E-59337AE9D596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6625035" y="2618094"/>
              <a:ext cx="3116373" cy="943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3D04361-C4F2-4380-9D37-F0A125EED460}"/>
              </a:ext>
            </a:extLst>
          </p:cNvPr>
          <p:cNvGrpSpPr/>
          <p:nvPr/>
        </p:nvGrpSpPr>
        <p:grpSpPr>
          <a:xfrm>
            <a:off x="6280768" y="3148740"/>
            <a:ext cx="5640056" cy="555800"/>
            <a:chOff x="6349495" y="2970736"/>
            <a:chExt cx="5640056" cy="555800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A6C5166F-D9FA-42FD-9F22-2EA305A7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9495" y="2970736"/>
              <a:ext cx="551081" cy="551081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2776AA1-0FC6-4D27-A445-8F0D99154C99}"/>
                </a:ext>
              </a:extLst>
            </p:cNvPr>
            <p:cNvSpPr/>
            <p:nvPr/>
          </p:nvSpPr>
          <p:spPr>
            <a:xfrm>
              <a:off x="6934962" y="3003316"/>
              <a:ext cx="5054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欧几里得距离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皮尔逊相关系数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3BC43BC-D00A-46A1-AC29-3917C91574F6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625036" y="3521817"/>
              <a:ext cx="5225588" cy="4719"/>
            </a:xfrm>
            <a:prstGeom prst="line">
              <a:avLst/>
            </a:prstGeom>
            <a:ln w="19050">
              <a:solidFill>
                <a:srgbClr val="E4A33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D600748-5E5B-4C05-811A-223B23C53E90}"/>
              </a:ext>
            </a:extLst>
          </p:cNvPr>
          <p:cNvGrpSpPr/>
          <p:nvPr/>
        </p:nvGrpSpPr>
        <p:grpSpPr>
          <a:xfrm>
            <a:off x="6280766" y="4740811"/>
            <a:ext cx="3391915" cy="555801"/>
            <a:chOff x="6349493" y="3874460"/>
            <a:chExt cx="3391915" cy="555801"/>
          </a:xfrm>
        </p:grpSpPr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A497B087-11BE-45C6-89AF-6AF8E6593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9493" y="3874460"/>
              <a:ext cx="551081" cy="55108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88E4B72-A475-4D09-9693-0DE8903290DA}"/>
                </a:ext>
              </a:extLst>
            </p:cNvPr>
            <p:cNvSpPr/>
            <p:nvPr/>
          </p:nvSpPr>
          <p:spPr>
            <a:xfrm>
              <a:off x="6934963" y="3907041"/>
              <a:ext cx="27093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匹配用户相似度</a:t>
              </a: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B8AD527-D7AB-4A21-8750-09FDD309516A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6625034" y="4425541"/>
              <a:ext cx="3116374" cy="0"/>
            </a:xfrm>
            <a:prstGeom prst="line">
              <a:avLst/>
            </a:prstGeom>
            <a:ln w="19050">
              <a:solidFill>
                <a:srgbClr val="36AB6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C25B3E3-3616-4D2C-A0FF-EB1B9F5672E3}"/>
              </a:ext>
            </a:extLst>
          </p:cNvPr>
          <p:cNvGrpSpPr/>
          <p:nvPr/>
        </p:nvGrpSpPr>
        <p:grpSpPr>
          <a:xfrm>
            <a:off x="256846" y="2000573"/>
            <a:ext cx="6050138" cy="2849375"/>
            <a:chOff x="256846" y="2000573"/>
            <a:chExt cx="6050138" cy="284937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C8B6A844-960A-40C5-804E-F60635418D70}"/>
                </a:ext>
              </a:extLst>
            </p:cNvPr>
            <p:cNvGrpSpPr/>
            <p:nvPr/>
          </p:nvGrpSpPr>
          <p:grpSpPr>
            <a:xfrm>
              <a:off x="256846" y="2464676"/>
              <a:ext cx="5599539" cy="1396711"/>
              <a:chOff x="224029" y="2564440"/>
              <a:chExt cx="5599539" cy="1396711"/>
            </a:xfrm>
          </p:grpSpPr>
          <p:pic>
            <p:nvPicPr>
              <p:cNvPr id="28" name="图形 27">
                <a:extLst>
                  <a:ext uri="{FF2B5EF4-FFF2-40B4-BE49-F238E27FC236}">
                    <a16:creationId xmlns:a16="http://schemas.microsoft.com/office/drawing/2014/main" id="{26212DD3-AA45-47CD-B15B-0DEC3B28F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974523" y="3099815"/>
                <a:ext cx="849045" cy="849045"/>
              </a:xfrm>
              <a:prstGeom prst="rect">
                <a:avLst/>
              </a:prstGeom>
            </p:spPr>
          </p:pic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D6D1346B-0511-4234-898C-E6F2543A8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6410" y="3961151"/>
                <a:ext cx="3882636" cy="0"/>
              </a:xfrm>
              <a:prstGeom prst="line">
                <a:avLst/>
              </a:prstGeom>
              <a:ln w="19050">
                <a:solidFill>
                  <a:srgbClr val="1296DB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E44D8E7-3F90-4A67-9CAD-34C95FD75407}"/>
                  </a:ext>
                </a:extLst>
              </p:cNvPr>
              <p:cNvSpPr/>
              <p:nvPr/>
            </p:nvSpPr>
            <p:spPr>
              <a:xfrm>
                <a:off x="1516410" y="3418705"/>
                <a:ext cx="34307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单向关注，保护隐私</a:t>
                </a:r>
                <a:endPara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829F285-4A58-443E-BA83-3E77D32A85A9}"/>
                  </a:ext>
                </a:extLst>
              </p:cNvPr>
              <p:cNvSpPr/>
              <p:nvPr/>
            </p:nvSpPr>
            <p:spPr>
              <a:xfrm>
                <a:off x="224029" y="2564440"/>
                <a:ext cx="52341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保持神秘，提高产品功能趣味性</a:t>
                </a: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E3B07472-933C-4CBD-A6D9-80AEB9ACD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940" y="3108117"/>
                <a:ext cx="5113107" cy="1995"/>
              </a:xfrm>
              <a:prstGeom prst="line">
                <a:avLst/>
              </a:prstGeom>
              <a:ln w="19050">
                <a:solidFill>
                  <a:srgbClr val="1296DB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678664C6-EE2C-45E5-A439-01EE94240848}"/>
                </a:ext>
              </a:extLst>
            </p:cNvPr>
            <p:cNvGrpSpPr/>
            <p:nvPr/>
          </p:nvGrpSpPr>
          <p:grpSpPr>
            <a:xfrm>
              <a:off x="5787968" y="2000573"/>
              <a:ext cx="519016" cy="2849375"/>
              <a:chOff x="5787968" y="2000573"/>
              <a:chExt cx="519016" cy="2849375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46D4B355-0F4C-4136-BE03-2FB104FDA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6082" y="2000573"/>
                <a:ext cx="510902" cy="1125601"/>
              </a:xfrm>
              <a:prstGeom prst="line">
                <a:avLst/>
              </a:prstGeom>
              <a:ln w="9525" cap="flat" cmpd="sng" algn="ctr">
                <a:solidFill>
                  <a:schemeClr val="bg2">
                    <a:lumMod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0FC55955-FE6F-4C9C-895C-97B9B1D6D6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87968" y="3724347"/>
                <a:ext cx="510902" cy="1125601"/>
              </a:xfrm>
              <a:prstGeom prst="line">
                <a:avLst/>
              </a:prstGeom>
              <a:ln w="9525" cap="flat" cmpd="sng" algn="ctr">
                <a:solidFill>
                  <a:schemeClr val="bg2">
                    <a:lumMod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55AE0EA7-1C16-419F-8F84-ABAB98E711F4}"/>
                  </a:ext>
                </a:extLst>
              </p:cNvPr>
              <p:cNvCxnSpPr>
                <a:cxnSpLocks/>
                <a:stCxn id="13" idx="1"/>
                <a:endCxn id="28" idx="3"/>
              </p:cNvCxnSpPr>
              <p:nvPr/>
            </p:nvCxnSpPr>
            <p:spPr>
              <a:xfrm flipH="1">
                <a:off x="5856385" y="3424281"/>
                <a:ext cx="424383" cy="293"/>
              </a:xfrm>
              <a:prstGeom prst="line">
                <a:avLst/>
              </a:prstGeom>
              <a:ln w="9525" cap="flat" cmpd="sng" algn="ctr">
                <a:solidFill>
                  <a:schemeClr val="bg2">
                    <a:lumMod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024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C08746D-B2CB-4E07-87B4-D36971AA6E1E}"/>
              </a:ext>
            </a:extLst>
          </p:cNvPr>
          <p:cNvSpPr txBox="1"/>
          <p:nvPr/>
        </p:nvSpPr>
        <p:spPr>
          <a:xfrm>
            <a:off x="-285575" y="184570"/>
            <a:ext cx="7006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保证隐私心情输出 提供精美个性化分享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331835-B2BB-47EE-A00A-F36BFCED46E3}"/>
              </a:ext>
            </a:extLst>
          </p:cNvPr>
          <p:cNvSpPr/>
          <p:nvPr/>
        </p:nvSpPr>
        <p:spPr>
          <a:xfrm>
            <a:off x="0" y="796708"/>
            <a:ext cx="6863255" cy="101727"/>
          </a:xfrm>
          <a:prstGeom prst="rect">
            <a:avLst/>
          </a:prstGeom>
          <a:solidFill>
            <a:srgbClr val="45B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F0E4BC7-F251-4267-B7F2-AEBB6A89B4E5}"/>
              </a:ext>
            </a:extLst>
          </p:cNvPr>
          <p:cNvSpPr/>
          <p:nvPr/>
        </p:nvSpPr>
        <p:spPr>
          <a:xfrm>
            <a:off x="1373407" y="1543664"/>
            <a:ext cx="9445185" cy="4713411"/>
          </a:xfrm>
          <a:prstGeom prst="roundRect">
            <a:avLst>
              <a:gd name="adj" fmla="val 7649"/>
            </a:avLst>
          </a:prstGeom>
          <a:noFill/>
          <a:ln w="12700">
            <a:solidFill>
              <a:srgbClr val="45B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576921-95E5-45FD-B8AB-912552FFE089}"/>
              </a:ext>
            </a:extLst>
          </p:cNvPr>
          <p:cNvSpPr txBox="1"/>
          <p:nvPr/>
        </p:nvSpPr>
        <p:spPr>
          <a:xfrm>
            <a:off x="1620305" y="987353"/>
            <a:ext cx="3037513" cy="938719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zh-CN" sz="7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accent1">
                      <a:satMod val="175000"/>
                      <a:alpha val="19000"/>
                    </a:schemeClr>
                  </a:glow>
                  <a:outerShdw blurRad="50800" dist="63500" dir="5400000" algn="t" rotWithShape="0">
                    <a:prstClr val="black">
                      <a:alpha val="34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accent1">
                      <a:satMod val="175000"/>
                      <a:alpha val="19000"/>
                    </a:schemeClr>
                  </a:glow>
                  <a:outerShdw blurRad="50800" dist="63500" dir="5400000" algn="t" rotWithShape="0">
                    <a:prstClr val="black">
                      <a:alpha val="34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纯净的个人隐私环境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25400">
                  <a:schemeClr val="accent1">
                    <a:satMod val="175000"/>
                    <a:alpha val="19000"/>
                  </a:schemeClr>
                </a:glow>
                <a:outerShdw blurRad="50800" dist="63500" dir="5400000" algn="t" rotWithShape="0">
                  <a:prstClr val="black">
                    <a:alpha val="34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zh-CN" altLang="en-US" sz="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accent1">
                      <a:satMod val="175000"/>
                      <a:alpha val="19000"/>
                    </a:schemeClr>
                  </a:glow>
                  <a:outerShdw blurRad="50800" dist="63500" dir="5400000" algn="t" rotWithShape="0">
                    <a:prstClr val="black">
                      <a:alpha val="34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7F2B515-BAA6-4453-8132-FDC9F4D47DEB}"/>
              </a:ext>
            </a:extLst>
          </p:cNvPr>
          <p:cNvGrpSpPr/>
          <p:nvPr/>
        </p:nvGrpSpPr>
        <p:grpSpPr>
          <a:xfrm>
            <a:off x="1956619" y="2143433"/>
            <a:ext cx="1700981" cy="554048"/>
            <a:chOff x="1956619" y="2143433"/>
            <a:chExt cx="1700981" cy="554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0B24B52-39B5-4393-9595-9426B7133128}"/>
                </a:ext>
              </a:extLst>
            </p:cNvPr>
            <p:cNvSpPr/>
            <p:nvPr/>
          </p:nvSpPr>
          <p:spPr>
            <a:xfrm>
              <a:off x="1956619" y="2143433"/>
              <a:ext cx="1700981" cy="554048"/>
            </a:xfrm>
            <a:prstGeom prst="rect">
              <a:avLst/>
            </a:prstGeom>
            <a:solidFill>
              <a:srgbClr val="FFD03B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海报链接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4EBC763-5424-4058-AFDF-33F5DE81A4F0}"/>
                </a:ext>
              </a:extLst>
            </p:cNvPr>
            <p:cNvSpPr/>
            <p:nvPr/>
          </p:nvSpPr>
          <p:spPr>
            <a:xfrm>
              <a:off x="2034590" y="2222088"/>
              <a:ext cx="90000" cy="900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F601360-ADCB-4722-943F-58200B8AC3EB}"/>
              </a:ext>
            </a:extLst>
          </p:cNvPr>
          <p:cNvGrpSpPr/>
          <p:nvPr/>
        </p:nvGrpSpPr>
        <p:grpSpPr>
          <a:xfrm>
            <a:off x="2288570" y="3477410"/>
            <a:ext cx="1700981" cy="554048"/>
            <a:chOff x="1956619" y="2143433"/>
            <a:chExt cx="1700981" cy="55404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7D0F2E1-0242-449C-96D3-A8E32E7FB90B}"/>
                </a:ext>
              </a:extLst>
            </p:cNvPr>
            <p:cNvSpPr/>
            <p:nvPr/>
          </p:nvSpPr>
          <p:spPr>
            <a:xfrm>
              <a:off x="1956619" y="2143433"/>
              <a:ext cx="1700981" cy="554048"/>
            </a:xfrm>
            <a:prstGeom prst="rect">
              <a:avLst/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古诗词条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26EBD24-92C7-4444-8D04-479F8684D7E7}"/>
                </a:ext>
              </a:extLst>
            </p:cNvPr>
            <p:cNvSpPr/>
            <p:nvPr/>
          </p:nvSpPr>
          <p:spPr>
            <a:xfrm>
              <a:off x="2034590" y="2222088"/>
              <a:ext cx="90000" cy="90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BE52A4-C378-4CCD-909A-C1D493F436AB}"/>
              </a:ext>
            </a:extLst>
          </p:cNvPr>
          <p:cNvGrpSpPr/>
          <p:nvPr/>
        </p:nvGrpSpPr>
        <p:grpSpPr>
          <a:xfrm>
            <a:off x="1730646" y="4853324"/>
            <a:ext cx="1700981" cy="554048"/>
            <a:chOff x="1956619" y="2143433"/>
            <a:chExt cx="1700981" cy="55404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C412654-3C06-45DF-858E-6859BC534538}"/>
                </a:ext>
              </a:extLst>
            </p:cNvPr>
            <p:cNvSpPr/>
            <p:nvPr/>
          </p:nvSpPr>
          <p:spPr>
            <a:xfrm>
              <a:off x="1956619" y="2143433"/>
              <a:ext cx="1700981" cy="554048"/>
            </a:xfrm>
            <a:prstGeom prst="rect">
              <a:avLst/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热力地图</a:t>
              </a: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ED410B5-2D1D-4180-AFBD-6F577203DA40}"/>
                </a:ext>
              </a:extLst>
            </p:cNvPr>
            <p:cNvSpPr/>
            <p:nvPr/>
          </p:nvSpPr>
          <p:spPr>
            <a:xfrm>
              <a:off x="2034590" y="2222088"/>
              <a:ext cx="90000" cy="90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BDC1AF8-2260-4819-879B-9E8FEED13CE4}"/>
              </a:ext>
            </a:extLst>
          </p:cNvPr>
          <p:cNvGrpSpPr/>
          <p:nvPr/>
        </p:nvGrpSpPr>
        <p:grpSpPr>
          <a:xfrm>
            <a:off x="5162274" y="2055908"/>
            <a:ext cx="1700981" cy="554048"/>
            <a:chOff x="1956619" y="2143433"/>
            <a:chExt cx="1700981" cy="55404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9BDB153-1733-42C4-A6C1-E64BA12679DC}"/>
                </a:ext>
              </a:extLst>
            </p:cNvPr>
            <p:cNvSpPr/>
            <p:nvPr/>
          </p:nvSpPr>
          <p:spPr>
            <a:xfrm>
              <a:off x="1956619" y="2143433"/>
              <a:ext cx="1700981" cy="554048"/>
            </a:xfrm>
            <a:prstGeom prst="rect">
              <a:avLst/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随时使用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102EB74-E099-4FA6-B91E-E4B30F7882BF}"/>
                </a:ext>
              </a:extLst>
            </p:cNvPr>
            <p:cNvSpPr/>
            <p:nvPr/>
          </p:nvSpPr>
          <p:spPr>
            <a:xfrm>
              <a:off x="2034590" y="2222088"/>
              <a:ext cx="90000" cy="9000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050EC0D-24C6-4BAF-BDA9-41C0330BB6ED}"/>
              </a:ext>
            </a:extLst>
          </p:cNvPr>
          <p:cNvGrpSpPr/>
          <p:nvPr/>
        </p:nvGrpSpPr>
        <p:grpSpPr>
          <a:xfrm>
            <a:off x="4852600" y="3342841"/>
            <a:ext cx="1700981" cy="554048"/>
            <a:chOff x="1956619" y="2143433"/>
            <a:chExt cx="1700981" cy="55404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B192929-92E5-4577-9EC0-E2A75A6663BA}"/>
                </a:ext>
              </a:extLst>
            </p:cNvPr>
            <p:cNvSpPr/>
            <p:nvPr/>
          </p:nvSpPr>
          <p:spPr>
            <a:xfrm>
              <a:off x="1956619" y="2143433"/>
              <a:ext cx="1700981" cy="554048"/>
            </a:xfrm>
            <a:prstGeom prst="rect">
              <a:avLst/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便利有度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1F95CFD-9547-40E9-BFDF-D8DE4C043A27}"/>
                </a:ext>
              </a:extLst>
            </p:cNvPr>
            <p:cNvSpPr/>
            <p:nvPr/>
          </p:nvSpPr>
          <p:spPr>
            <a:xfrm>
              <a:off x="2034590" y="2222088"/>
              <a:ext cx="90000" cy="90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2272DE5-1568-4734-B2C1-DA2C4F39660C}"/>
              </a:ext>
            </a:extLst>
          </p:cNvPr>
          <p:cNvGrpSpPr/>
          <p:nvPr/>
        </p:nvGrpSpPr>
        <p:grpSpPr>
          <a:xfrm>
            <a:off x="5240245" y="4614509"/>
            <a:ext cx="1700981" cy="554048"/>
            <a:chOff x="1956619" y="2143433"/>
            <a:chExt cx="1700981" cy="55404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459DEF4-C8B9-4464-BD71-207C5A5D7EF7}"/>
                </a:ext>
              </a:extLst>
            </p:cNvPr>
            <p:cNvSpPr/>
            <p:nvPr/>
          </p:nvSpPr>
          <p:spPr>
            <a:xfrm>
              <a:off x="1956619" y="2143433"/>
              <a:ext cx="1700981" cy="554048"/>
            </a:xfrm>
            <a:prstGeom prst="rect">
              <a:avLst/>
            </a:prstGeom>
            <a:solidFill>
              <a:srgbClr val="FFD03B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契合小程序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F7C006F7-17BE-465C-B47E-D3A13C786E59}"/>
                </a:ext>
              </a:extLst>
            </p:cNvPr>
            <p:cNvSpPr/>
            <p:nvPr/>
          </p:nvSpPr>
          <p:spPr>
            <a:xfrm>
              <a:off x="2034590" y="2222088"/>
              <a:ext cx="90000" cy="900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B73827-C2E9-4329-89B3-195F359259B0}"/>
              </a:ext>
            </a:extLst>
          </p:cNvPr>
          <p:cNvGrpSpPr/>
          <p:nvPr/>
        </p:nvGrpSpPr>
        <p:grpSpPr>
          <a:xfrm>
            <a:off x="8094830" y="2332932"/>
            <a:ext cx="1700981" cy="554048"/>
            <a:chOff x="1956619" y="2143433"/>
            <a:chExt cx="1700981" cy="55404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BD0B5BC-F408-4E66-BE77-A5F313FE5960}"/>
                </a:ext>
              </a:extLst>
            </p:cNvPr>
            <p:cNvSpPr/>
            <p:nvPr/>
          </p:nvSpPr>
          <p:spPr>
            <a:xfrm>
              <a:off x="1956619" y="2143433"/>
              <a:ext cx="1700981" cy="554048"/>
            </a:xfrm>
            <a:prstGeom prst="rect">
              <a:avLst/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可视化定制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D76ED525-206D-40DB-9C60-F3F5584D7720}"/>
                </a:ext>
              </a:extLst>
            </p:cNvPr>
            <p:cNvSpPr/>
            <p:nvPr/>
          </p:nvSpPr>
          <p:spPr>
            <a:xfrm>
              <a:off x="2034590" y="2222088"/>
              <a:ext cx="90000" cy="90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67CA457-8DB4-4CB0-92FB-E6D42130D4DA}"/>
              </a:ext>
            </a:extLst>
          </p:cNvPr>
          <p:cNvGrpSpPr/>
          <p:nvPr/>
        </p:nvGrpSpPr>
        <p:grpSpPr>
          <a:xfrm>
            <a:off x="8262801" y="3675779"/>
            <a:ext cx="1700981" cy="554048"/>
            <a:chOff x="1956619" y="2143433"/>
            <a:chExt cx="1700981" cy="5540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058D7E0-9328-4D57-9ECE-87BFAF8718AD}"/>
                </a:ext>
              </a:extLst>
            </p:cNvPr>
            <p:cNvSpPr/>
            <p:nvPr/>
          </p:nvSpPr>
          <p:spPr>
            <a:xfrm>
              <a:off x="1956619" y="2143433"/>
              <a:ext cx="1700981" cy="554048"/>
            </a:xfrm>
            <a:prstGeom prst="rect">
              <a:avLst/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可选择分享</a:t>
              </a: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024DAB4-959A-40D4-99B7-9954142DD0B6}"/>
                </a:ext>
              </a:extLst>
            </p:cNvPr>
            <p:cNvSpPr/>
            <p:nvPr/>
          </p:nvSpPr>
          <p:spPr>
            <a:xfrm>
              <a:off x="2034590" y="2222088"/>
              <a:ext cx="90000" cy="9000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A75FA53-F3C3-4551-9688-B67A110171D9}"/>
              </a:ext>
            </a:extLst>
          </p:cNvPr>
          <p:cNvGrpSpPr/>
          <p:nvPr/>
        </p:nvGrpSpPr>
        <p:grpSpPr>
          <a:xfrm>
            <a:off x="7723407" y="5284323"/>
            <a:ext cx="1700981" cy="554048"/>
            <a:chOff x="1956619" y="2143433"/>
            <a:chExt cx="1700981" cy="55404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47D8876-7212-441D-A0FC-2D5BD6A6E053}"/>
                </a:ext>
              </a:extLst>
            </p:cNvPr>
            <p:cNvSpPr/>
            <p:nvPr/>
          </p:nvSpPr>
          <p:spPr>
            <a:xfrm>
              <a:off x="1956619" y="2143433"/>
              <a:ext cx="1700981" cy="554048"/>
            </a:xfrm>
            <a:prstGeom prst="rect">
              <a:avLst/>
            </a:prstGeom>
            <a:grpFill/>
            <a:ln>
              <a:noFill/>
            </a:ln>
            <a:effectLst>
              <a:outerShdw blurRad="50800" dist="63500" dir="2700000" algn="tl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可设置隐私</a:t>
              </a: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6EFB0A7-50A3-4C2D-A178-A198011BDFD7}"/>
                </a:ext>
              </a:extLst>
            </p:cNvPr>
            <p:cNvSpPr/>
            <p:nvPr/>
          </p:nvSpPr>
          <p:spPr>
            <a:xfrm>
              <a:off x="2034590" y="2222088"/>
              <a:ext cx="90000" cy="90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62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4" descr="iPhone6_mockup_front_white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873365" y="-40005"/>
            <a:ext cx="4318635" cy="6947535"/>
          </a:xfrm>
          <a:prstGeom prst="rect">
            <a:avLst/>
          </a:prstGeom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3517900" y="436880"/>
            <a:ext cx="2959735" cy="1659890"/>
            <a:chOff x="6255" y="821"/>
            <a:chExt cx="5488" cy="3405"/>
          </a:xfrm>
        </p:grpSpPr>
        <p:sp>
          <p:nvSpPr>
            <p:cNvPr id="18" name="Rectangle 17"/>
            <p:cNvSpPr/>
            <p:nvPr/>
          </p:nvSpPr>
          <p:spPr>
            <a:xfrm>
              <a:off x="7470" y="1385"/>
              <a:ext cx="2869" cy="1637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Lato Light"/>
                </a:rPr>
                <a:t>音乐</a:t>
              </a:r>
            </a:p>
          </p:txBody>
        </p:sp>
        <p:sp>
          <p:nvSpPr>
            <p:cNvPr id="10" name="Rectangle 18"/>
            <p:cNvSpPr/>
            <p:nvPr/>
          </p:nvSpPr>
          <p:spPr>
            <a:xfrm>
              <a:off x="6255" y="821"/>
              <a:ext cx="2296" cy="3405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fr-FR" sz="9600" spc="-300" dirty="0">
                  <a:solidFill>
                    <a:schemeClr val="accent1"/>
                  </a:solidFill>
                  <a:latin typeface="Arial" panose="020B0604020202020204"/>
                  <a:cs typeface="Arial" panose="020B0604020202020204"/>
                </a:rPr>
                <a:t>‘‘</a:t>
              </a:r>
            </a:p>
          </p:txBody>
        </p:sp>
        <p:sp>
          <p:nvSpPr>
            <p:cNvPr id="11" name="Rectangle 19"/>
            <p:cNvSpPr/>
            <p:nvPr/>
          </p:nvSpPr>
          <p:spPr>
            <a:xfrm>
              <a:off x="8924" y="821"/>
              <a:ext cx="2819" cy="3405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fr-FR" sz="9600" spc="-300" dirty="0">
                  <a:solidFill>
                    <a:schemeClr val="accent1"/>
                  </a:solidFill>
                  <a:latin typeface="Arial" panose="020B0604020202020204"/>
                  <a:cs typeface="Arial" panose="020B0604020202020204"/>
                </a:rPr>
                <a:t>’’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514725" y="1795145"/>
            <a:ext cx="3416935" cy="1659890"/>
            <a:chOff x="6255" y="821"/>
            <a:chExt cx="6335" cy="3404"/>
          </a:xfrm>
        </p:grpSpPr>
        <p:sp>
          <p:nvSpPr>
            <p:cNvPr id="23" name="Rectangle 17"/>
            <p:cNvSpPr/>
            <p:nvPr/>
          </p:nvSpPr>
          <p:spPr>
            <a:xfrm>
              <a:off x="7399" y="1385"/>
              <a:ext cx="3776" cy="1637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Lato Light"/>
                </a:rPr>
                <a:t>支付宝</a:t>
              </a:r>
            </a:p>
          </p:txBody>
        </p:sp>
        <p:sp>
          <p:nvSpPr>
            <p:cNvPr id="24" name="Rectangle 18"/>
            <p:cNvSpPr/>
            <p:nvPr/>
          </p:nvSpPr>
          <p:spPr>
            <a:xfrm>
              <a:off x="6255" y="821"/>
              <a:ext cx="2296" cy="3404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fr-FR" sz="9600" spc="-300" dirty="0">
                  <a:solidFill>
                    <a:schemeClr val="accent1"/>
                  </a:solidFill>
                  <a:latin typeface="Arial" panose="020B0604020202020204"/>
                  <a:cs typeface="Arial" panose="020B0604020202020204"/>
                </a:rPr>
                <a:t>‘‘</a:t>
              </a:r>
            </a:p>
          </p:txBody>
        </p:sp>
        <p:sp>
          <p:nvSpPr>
            <p:cNvPr id="25" name="Rectangle 19"/>
            <p:cNvSpPr/>
            <p:nvPr/>
          </p:nvSpPr>
          <p:spPr>
            <a:xfrm>
              <a:off x="9771" y="821"/>
              <a:ext cx="2819" cy="3404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fr-FR" sz="9600" spc="-300" dirty="0">
                  <a:solidFill>
                    <a:schemeClr val="accent1"/>
                  </a:solidFill>
                  <a:latin typeface="Arial" panose="020B0604020202020204"/>
                  <a:cs typeface="Arial" panose="020B0604020202020204"/>
                </a:rPr>
                <a:t>’’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520440" y="3269615"/>
            <a:ext cx="2957195" cy="1659890"/>
            <a:chOff x="6255" y="821"/>
            <a:chExt cx="5482" cy="3405"/>
          </a:xfrm>
        </p:grpSpPr>
        <p:sp>
          <p:nvSpPr>
            <p:cNvPr id="29" name="Rectangle 17"/>
            <p:cNvSpPr/>
            <p:nvPr/>
          </p:nvSpPr>
          <p:spPr>
            <a:xfrm>
              <a:off x="7558" y="1268"/>
              <a:ext cx="2684" cy="1637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Lato Light"/>
                </a:rPr>
                <a:t>知乎</a:t>
              </a:r>
            </a:p>
          </p:txBody>
        </p:sp>
        <p:sp>
          <p:nvSpPr>
            <p:cNvPr id="30" name="Rectangle 18"/>
            <p:cNvSpPr/>
            <p:nvPr/>
          </p:nvSpPr>
          <p:spPr>
            <a:xfrm>
              <a:off x="6255" y="821"/>
              <a:ext cx="2296" cy="3405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fr-FR" sz="9600" spc="-300" dirty="0">
                  <a:solidFill>
                    <a:schemeClr val="accent1"/>
                  </a:solidFill>
                  <a:latin typeface="Arial" panose="020B0604020202020204"/>
                  <a:cs typeface="Arial" panose="020B0604020202020204"/>
                </a:rPr>
                <a:t>‘‘</a:t>
              </a:r>
            </a:p>
          </p:txBody>
        </p:sp>
        <p:sp>
          <p:nvSpPr>
            <p:cNvPr id="39" name="Rectangle 19"/>
            <p:cNvSpPr/>
            <p:nvPr/>
          </p:nvSpPr>
          <p:spPr>
            <a:xfrm>
              <a:off x="8918" y="821"/>
              <a:ext cx="2819" cy="3405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fr-FR" sz="9600" spc="-300" dirty="0">
                  <a:solidFill>
                    <a:schemeClr val="accent1"/>
                  </a:solidFill>
                  <a:latin typeface="Arial" panose="020B0604020202020204"/>
                  <a:cs typeface="Arial" panose="020B0604020202020204"/>
                </a:rPr>
                <a:t>’’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890895" y="2586990"/>
            <a:ext cx="2959735" cy="1659890"/>
            <a:chOff x="6255" y="821"/>
            <a:chExt cx="5488" cy="3405"/>
          </a:xfrm>
        </p:grpSpPr>
        <p:sp>
          <p:nvSpPr>
            <p:cNvPr id="47" name="Rectangle 17"/>
            <p:cNvSpPr/>
            <p:nvPr/>
          </p:nvSpPr>
          <p:spPr>
            <a:xfrm>
              <a:off x="7470" y="1385"/>
              <a:ext cx="2869" cy="1637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Lato Light"/>
                </a:rPr>
                <a:t>旅行</a:t>
              </a:r>
            </a:p>
          </p:txBody>
        </p:sp>
        <p:sp>
          <p:nvSpPr>
            <p:cNvPr id="48" name="Rectangle 18"/>
            <p:cNvSpPr/>
            <p:nvPr/>
          </p:nvSpPr>
          <p:spPr>
            <a:xfrm>
              <a:off x="6255" y="821"/>
              <a:ext cx="2296" cy="3405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fr-FR" sz="9600" spc="-300" dirty="0">
                  <a:solidFill>
                    <a:schemeClr val="accent4"/>
                  </a:solidFill>
                  <a:effectLst/>
                  <a:latin typeface="Arial" panose="020B0604020202020204"/>
                  <a:cs typeface="Arial" panose="020B0604020202020204"/>
                </a:rPr>
                <a:t>‘‘</a:t>
              </a:r>
            </a:p>
          </p:txBody>
        </p:sp>
        <p:sp>
          <p:nvSpPr>
            <p:cNvPr id="49" name="Rectangle 19"/>
            <p:cNvSpPr/>
            <p:nvPr/>
          </p:nvSpPr>
          <p:spPr>
            <a:xfrm>
              <a:off x="8924" y="821"/>
              <a:ext cx="2819" cy="3405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fr-FR" sz="9600" spc="-300" dirty="0">
                  <a:solidFill>
                    <a:schemeClr val="accent4"/>
                  </a:solidFill>
                  <a:effectLst/>
                  <a:latin typeface="Arial" panose="020B0604020202020204"/>
                  <a:cs typeface="Arial" panose="020B0604020202020204"/>
                </a:rPr>
                <a:t>’’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887720" y="4010025"/>
            <a:ext cx="2962910" cy="1659890"/>
            <a:chOff x="6255" y="821"/>
            <a:chExt cx="5493" cy="3405"/>
          </a:xfrm>
        </p:grpSpPr>
        <p:sp>
          <p:nvSpPr>
            <p:cNvPr id="51" name="Rectangle 17"/>
            <p:cNvSpPr/>
            <p:nvPr/>
          </p:nvSpPr>
          <p:spPr>
            <a:xfrm>
              <a:off x="7023" y="1386"/>
              <a:ext cx="3776" cy="1637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Lato Light"/>
                </a:rPr>
                <a:t>地图</a:t>
              </a:r>
            </a:p>
          </p:txBody>
        </p:sp>
        <p:sp>
          <p:nvSpPr>
            <p:cNvPr id="52" name="Rectangle 18"/>
            <p:cNvSpPr/>
            <p:nvPr/>
          </p:nvSpPr>
          <p:spPr>
            <a:xfrm>
              <a:off x="6255" y="821"/>
              <a:ext cx="2296" cy="3405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fr-FR" sz="9600" spc="-300" dirty="0">
                  <a:solidFill>
                    <a:schemeClr val="accent4"/>
                  </a:solidFill>
                  <a:effectLst/>
                  <a:latin typeface="Arial" panose="020B0604020202020204"/>
                  <a:cs typeface="Arial" panose="020B0604020202020204"/>
                </a:rPr>
                <a:t>‘‘</a:t>
              </a:r>
              <a:endParaRPr lang="fr-FR" sz="9600" spc="-30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3" name="Rectangle 19"/>
            <p:cNvSpPr/>
            <p:nvPr/>
          </p:nvSpPr>
          <p:spPr>
            <a:xfrm>
              <a:off x="8929" y="821"/>
              <a:ext cx="2819" cy="3405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fr-FR" sz="9600" spc="-300" dirty="0">
                  <a:solidFill>
                    <a:schemeClr val="accent4"/>
                  </a:solidFill>
                  <a:effectLst/>
                  <a:latin typeface="Arial" panose="020B0604020202020204"/>
                  <a:cs typeface="Arial" panose="020B0604020202020204"/>
                </a:rPr>
                <a:t>’’</a:t>
              </a:r>
              <a:endParaRPr lang="fr-FR" sz="9600" spc="-30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893435" y="5325110"/>
            <a:ext cx="2957195" cy="1659890"/>
            <a:chOff x="6255" y="821"/>
            <a:chExt cx="5482" cy="3405"/>
          </a:xfrm>
        </p:grpSpPr>
        <p:sp>
          <p:nvSpPr>
            <p:cNvPr id="55" name="Rectangle 17"/>
            <p:cNvSpPr/>
            <p:nvPr/>
          </p:nvSpPr>
          <p:spPr>
            <a:xfrm>
              <a:off x="7557" y="1389"/>
              <a:ext cx="2684" cy="1637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charset="-122"/>
                  <a:ea typeface="楷体" panose="02010609060101010101" charset="-122"/>
                  <a:cs typeface="Lato Light"/>
                </a:rPr>
                <a:t>记忆</a:t>
              </a:r>
            </a:p>
          </p:txBody>
        </p:sp>
        <p:sp>
          <p:nvSpPr>
            <p:cNvPr id="56" name="Rectangle 18"/>
            <p:cNvSpPr/>
            <p:nvPr/>
          </p:nvSpPr>
          <p:spPr>
            <a:xfrm>
              <a:off x="6255" y="821"/>
              <a:ext cx="2296" cy="3405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fr-FR" sz="9600" spc="-300" dirty="0">
                  <a:solidFill>
                    <a:schemeClr val="accent4"/>
                  </a:solidFill>
                  <a:effectLst/>
                  <a:latin typeface="Arial" panose="020B0604020202020204"/>
                  <a:cs typeface="Arial" panose="020B0604020202020204"/>
                </a:rPr>
                <a:t>‘‘</a:t>
              </a:r>
              <a:endParaRPr lang="fr-FR" sz="9600" spc="-30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57" name="Rectangle 19"/>
            <p:cNvSpPr/>
            <p:nvPr/>
          </p:nvSpPr>
          <p:spPr>
            <a:xfrm>
              <a:off x="8918" y="821"/>
              <a:ext cx="2819" cy="3405"/>
            </a:xfrm>
            <a:prstGeom prst="rect">
              <a:avLst/>
            </a:prstGeom>
          </p:spPr>
          <p:txBody>
            <a:bodyPr wrap="square" lIns="182889" tIns="91445" rIns="182889" bIns="91445">
              <a:spAutoFit/>
            </a:bodyPr>
            <a:lstStyle/>
            <a:p>
              <a:pPr algn="ctr"/>
              <a:r>
                <a:rPr lang="fr-FR" sz="9600" spc="-300" dirty="0">
                  <a:solidFill>
                    <a:schemeClr val="accent4"/>
                  </a:solidFill>
                  <a:effectLst/>
                  <a:latin typeface="Arial" panose="020B0604020202020204"/>
                  <a:cs typeface="Arial" panose="020B0604020202020204"/>
                </a:rPr>
                <a:t>’’</a:t>
              </a:r>
              <a:endParaRPr lang="fr-FR" sz="9600" spc="-30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975" y="-40005"/>
            <a:ext cx="4318000" cy="6946900"/>
            <a:chOff x="85" y="-63"/>
            <a:chExt cx="6800" cy="10940"/>
          </a:xfrm>
        </p:grpSpPr>
        <p:pic>
          <p:nvPicPr>
            <p:cNvPr id="75" name="Picture 74" descr="iPhone6_mockup_front_white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5" y="-63"/>
              <a:ext cx="6801" cy="1094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6" y="1664"/>
              <a:ext cx="4179" cy="748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27EEC94-56A0-4725-9E41-9E82DD632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096" y="1056511"/>
            <a:ext cx="2657849" cy="473182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3975" y="-37465"/>
            <a:ext cx="4318635" cy="6947535"/>
            <a:chOff x="1569" y="-736"/>
            <a:chExt cx="7846" cy="12272"/>
          </a:xfrm>
        </p:grpSpPr>
        <p:pic>
          <p:nvPicPr>
            <p:cNvPr id="75" name="Picture 74" descr="iPhone6_mockup_front_white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569" y="-736"/>
              <a:ext cx="7846" cy="122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图片 1" descr="Screenshot_20190707_132701_com.example.android.no"/>
            <p:cNvPicPr>
              <a:picLocks noChangeAspect="1"/>
            </p:cNvPicPr>
            <p:nvPr/>
          </p:nvPicPr>
          <p:blipFill>
            <a:blip r:embed="rId5">
              <a:lum bright="6000" contrast="-12000"/>
            </a:blip>
            <a:stretch>
              <a:fillRect/>
            </a:stretch>
          </p:blipFill>
          <p:spPr>
            <a:xfrm>
              <a:off x="3061" y="1201"/>
              <a:ext cx="4796" cy="839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</p:pic>
      </p:grpSp>
      <p:grpSp>
        <p:nvGrpSpPr>
          <p:cNvPr id="34" name="组合 33"/>
          <p:cNvGrpSpPr/>
          <p:nvPr/>
        </p:nvGrpSpPr>
        <p:grpSpPr>
          <a:xfrm flipH="1">
            <a:off x="3994150" y="1705770"/>
            <a:ext cx="1997645" cy="3868892"/>
            <a:chOff x="7428" y="3363"/>
            <a:chExt cx="2739" cy="5416"/>
          </a:xfrm>
          <a:solidFill>
            <a:schemeClr val="bg1">
              <a:lumMod val="75000"/>
            </a:schemeClr>
          </a:solidFill>
        </p:grpSpPr>
        <p:sp>
          <p:nvSpPr>
            <p:cNvPr id="31" name="六边形 30"/>
            <p:cNvSpPr/>
            <p:nvPr/>
          </p:nvSpPr>
          <p:spPr>
            <a:xfrm rot="5400000">
              <a:off x="7308" y="3482"/>
              <a:ext cx="2033" cy="1794"/>
            </a:xfrm>
            <a:prstGeom prst="hexagon">
              <a:avLst/>
            </a:prstGeom>
            <a:solidFill>
              <a:srgbClr val="8C8C8C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"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CN" altLang="en-US" sz="2800" b="1" dirty="0">
                  <a:solidFill>
                    <a:srgbClr val="FCD354"/>
                  </a:solidFill>
                  <a:effectLst/>
                </a:rPr>
                <a:t>色调</a:t>
              </a:r>
            </a:p>
            <a:p>
              <a:pPr algn="ctr"/>
              <a:r>
                <a:rPr lang="zh-CN" altLang="en-US" sz="2800" b="1" dirty="0">
                  <a:solidFill>
                    <a:srgbClr val="FCD354"/>
                  </a:solidFill>
                  <a:effectLst/>
                </a:rPr>
                <a:t>单一</a:t>
              </a:r>
            </a:p>
          </p:txBody>
        </p:sp>
        <p:sp>
          <p:nvSpPr>
            <p:cNvPr id="32" name="六边形 31"/>
            <p:cNvSpPr/>
            <p:nvPr/>
          </p:nvSpPr>
          <p:spPr>
            <a:xfrm rot="5400000">
              <a:off x="8253" y="5172"/>
              <a:ext cx="2033" cy="1794"/>
            </a:xfrm>
            <a:prstGeom prst="hexagon">
              <a:avLst/>
            </a:prstGeom>
            <a:solidFill>
              <a:srgbClr val="8C8C8C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Overflow="overflow" horzOverflow="overflow" vert="vert" wrap="square" numCol="1" spcCol="0" rtlCol="0" fromWordArt="0" anchor="ctr" anchorCtr="0" forceAA="0" compatLnSpc="1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800" b="1">
                  <a:solidFill>
                    <a:srgbClr val="FCD354"/>
                  </a:solidFill>
                  <a:effectLst/>
                  <a:sym typeface="+mn-ea"/>
                </a:rPr>
                <a:t>时间标签</a:t>
              </a:r>
            </a:p>
          </p:txBody>
        </p:sp>
        <p:sp>
          <p:nvSpPr>
            <p:cNvPr id="33" name="六边形 32"/>
            <p:cNvSpPr/>
            <p:nvPr/>
          </p:nvSpPr>
          <p:spPr>
            <a:xfrm rot="5400000">
              <a:off x="7325" y="6865"/>
              <a:ext cx="2033" cy="1794"/>
            </a:xfrm>
            <a:prstGeom prst="hexagon">
              <a:avLst/>
            </a:prstGeom>
            <a:solidFill>
              <a:srgbClr val="8C8C8C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Overflow="overflow" horzOverflow="overflow" vert="vert" wrap="square" numCol="1" spcCol="0" rtlCol="0" fromWordArt="0" anchor="ctr" anchorCtr="0" forceAA="0" compatLnSpc="1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800" b="1">
                  <a:solidFill>
                    <a:srgbClr val="FCD354"/>
                  </a:solidFill>
                  <a:effectLst/>
                  <a:sym typeface="+mn-ea"/>
                </a:rPr>
                <a:t>时间排序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99360" y="1705850"/>
            <a:ext cx="2036514" cy="3868178"/>
            <a:chOff x="7428" y="3346"/>
            <a:chExt cx="2792" cy="5415"/>
          </a:xfrm>
          <a:solidFill>
            <a:srgbClr val="ED8D47"/>
          </a:solidFill>
        </p:grpSpPr>
        <p:sp>
          <p:nvSpPr>
            <p:cNvPr id="36" name="六边形 35"/>
            <p:cNvSpPr/>
            <p:nvPr/>
          </p:nvSpPr>
          <p:spPr>
            <a:xfrm rot="5400000">
              <a:off x="7308" y="3465"/>
              <a:ext cx="2033" cy="1794"/>
            </a:xfrm>
            <a:prstGeom prst="hexagon">
              <a:avLst/>
            </a:prstGeom>
            <a:solidFill>
              <a:srgbClr val="45B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vert270" wrap="square" numCol="1" spcCol="0" rtlCol="0" fromWordArt="0" anchor="ctr" anchorCtr="0" forceAA="0" compatLnSpc="1">
              <a:no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800" b="1" dirty="0">
                  <a:solidFill>
                    <a:schemeClr val="bg1"/>
                  </a:solidFill>
                  <a:effectLst/>
                  <a:sym typeface="+mn-ea"/>
                </a:rPr>
                <a:t>色调多元</a:t>
              </a:r>
            </a:p>
          </p:txBody>
        </p:sp>
        <p:sp>
          <p:nvSpPr>
            <p:cNvPr id="37" name="六边形 36"/>
            <p:cNvSpPr/>
            <p:nvPr/>
          </p:nvSpPr>
          <p:spPr>
            <a:xfrm rot="5400000">
              <a:off x="8306" y="5154"/>
              <a:ext cx="2033" cy="1794"/>
            </a:xfrm>
            <a:prstGeom prst="hexagon">
              <a:avLst/>
            </a:prstGeom>
            <a:solidFill>
              <a:srgbClr val="45B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vert270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800" b="1" dirty="0">
                  <a:ln>
                    <a:noFill/>
                  </a:ln>
                  <a:sym typeface="+mn-ea"/>
                </a:rPr>
                <a:t>时间地点</a:t>
              </a:r>
            </a:p>
          </p:txBody>
        </p:sp>
        <p:sp>
          <p:nvSpPr>
            <p:cNvPr id="38" name="六边形 37"/>
            <p:cNvSpPr/>
            <p:nvPr/>
          </p:nvSpPr>
          <p:spPr>
            <a:xfrm rot="5400000">
              <a:off x="7308" y="6847"/>
              <a:ext cx="2033" cy="1794"/>
            </a:xfrm>
            <a:prstGeom prst="hexagon">
              <a:avLst/>
            </a:prstGeom>
            <a:solidFill>
              <a:srgbClr val="45B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vert270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000" b="1" dirty="0">
                  <a:ln>
                    <a:noFill/>
                  </a:ln>
                  <a:sym typeface="+mn-ea"/>
                </a:rPr>
                <a:t>双维度搜索</a:t>
              </a:r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7873365" y="-40005"/>
            <a:ext cx="4318635" cy="6947535"/>
            <a:chOff x="1569" y="-736"/>
            <a:chExt cx="7846" cy="12272"/>
          </a:xfrm>
        </p:grpSpPr>
        <p:pic>
          <p:nvPicPr>
            <p:cNvPr id="41" name="Picture 74" descr="iPhone6_mockup_front_white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569" y="-736"/>
              <a:ext cx="7846" cy="122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图片 41" descr="Screenshot_20190707_132701_com.example.android.no"/>
            <p:cNvPicPr>
              <a:picLocks noChangeAspect="1"/>
            </p:cNvPicPr>
            <p:nvPr/>
          </p:nvPicPr>
          <p:blipFill>
            <a:blip r:embed="rId5">
              <a:lum bright="6000" contrast="-12000"/>
            </a:blip>
            <a:stretch>
              <a:fillRect/>
            </a:stretch>
          </p:blipFill>
          <p:spPr>
            <a:xfrm>
              <a:off x="3061" y="1201"/>
              <a:ext cx="4796" cy="839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</p:pic>
      </p:grpSp>
      <p:sp>
        <p:nvSpPr>
          <p:cNvPr id="43" name="文本框 42"/>
          <p:cNvSpPr txBox="1"/>
          <p:nvPr/>
        </p:nvSpPr>
        <p:spPr>
          <a:xfrm>
            <a:off x="5540375" y="3316605"/>
            <a:ext cx="1111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latin typeface="Segoe Script" panose="020B0504020000000003" charset="0"/>
                <a:ea typeface="+mj-ea"/>
                <a:cs typeface="Segoe Script" panose="020B0504020000000003" charset="0"/>
              </a:rPr>
              <a:t>VS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E6B1F6-A835-46E1-A5ED-E2DD3FDA9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4599" y="1068180"/>
            <a:ext cx="2639839" cy="468718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7873365" y="-40005"/>
            <a:ext cx="4318635" cy="6947535"/>
            <a:chOff x="1569" y="-736"/>
            <a:chExt cx="7846" cy="12272"/>
          </a:xfrm>
        </p:grpSpPr>
        <p:pic>
          <p:nvPicPr>
            <p:cNvPr id="41" name="Picture 74" descr="iPhone6_mockup_front_white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569" y="-736"/>
              <a:ext cx="7846" cy="122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图片 41" descr="Screenshot_20190707_132701_com.example.android.no"/>
            <p:cNvPicPr>
              <a:picLocks noChangeAspect="1"/>
            </p:cNvPicPr>
            <p:nvPr/>
          </p:nvPicPr>
          <p:blipFill>
            <a:blip r:embed="rId5">
              <a:lum bright="6000" contrast="-12000"/>
            </a:blip>
            <a:stretch>
              <a:fillRect/>
            </a:stretch>
          </p:blipFill>
          <p:spPr>
            <a:xfrm>
              <a:off x="3061" y="1201"/>
              <a:ext cx="4796" cy="839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</p:pic>
      </p:grp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15875" y="-29845"/>
            <a:ext cx="4394835" cy="6969125"/>
            <a:chOff x="1365" y="-469"/>
            <a:chExt cx="7421" cy="11768"/>
          </a:xfrm>
        </p:grpSpPr>
        <p:pic>
          <p:nvPicPr>
            <p:cNvPr id="5" name="Picture 74" descr="iPhone6_mockup_front_white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365" y="-469"/>
              <a:ext cx="7421" cy="11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图片 5" descr="1255513333"/>
            <p:cNvPicPr>
              <a:picLocks noChangeAspect="1"/>
            </p:cNvPicPr>
            <p:nvPr/>
          </p:nvPicPr>
          <p:blipFill>
            <a:blip r:embed="rId6">
              <a:lum contrast="-12000"/>
            </a:blip>
            <a:srcRect t="1069" b="56462"/>
            <a:stretch>
              <a:fillRect/>
            </a:stretch>
          </p:blipFill>
          <p:spPr>
            <a:xfrm>
              <a:off x="2820" y="1366"/>
              <a:ext cx="4476" cy="804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</p:pic>
      </p:grpSp>
      <p:grpSp>
        <p:nvGrpSpPr>
          <p:cNvPr id="2" name="组合 1"/>
          <p:cNvGrpSpPr/>
          <p:nvPr/>
        </p:nvGrpSpPr>
        <p:grpSpPr>
          <a:xfrm>
            <a:off x="4106545" y="1887855"/>
            <a:ext cx="3983355" cy="3596005"/>
            <a:chOff x="6467" y="2973"/>
            <a:chExt cx="6273" cy="5663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9610" y="4280"/>
              <a:ext cx="4" cy="117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9972" y="5783"/>
              <a:ext cx="2768" cy="0"/>
            </a:xfrm>
            <a:prstGeom prst="line">
              <a:avLst/>
            </a:prstGeom>
            <a:ln w="57150">
              <a:solidFill>
                <a:srgbClr val="ED8D47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31"/>
            <p:cNvCxnSpPr/>
            <p:nvPr/>
          </p:nvCxnSpPr>
          <p:spPr>
            <a:xfrm flipH="1">
              <a:off x="6467" y="5783"/>
              <a:ext cx="2768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Connector 32"/>
            <p:cNvCxnSpPr/>
            <p:nvPr/>
          </p:nvCxnSpPr>
          <p:spPr>
            <a:xfrm>
              <a:off x="9626" y="6118"/>
              <a:ext cx="9" cy="11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Rectangle 34"/>
            <p:cNvSpPr/>
            <p:nvPr/>
          </p:nvSpPr>
          <p:spPr>
            <a:xfrm>
              <a:off x="8098" y="2973"/>
              <a:ext cx="3004" cy="854"/>
            </a:xfrm>
            <a:prstGeom prst="rect">
              <a:avLst/>
            </a:prstGeom>
            <a:solidFill>
              <a:srgbClr val="45B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800" b="1">
                  <a:ln>
                    <a:noFill/>
                  </a:ln>
                  <a:sym typeface="+mn-ea"/>
                </a:rPr>
                <a:t>统计数据</a:t>
              </a:r>
            </a:p>
          </p:txBody>
        </p:sp>
        <p:sp>
          <p:nvSpPr>
            <p:cNvPr id="22" name="Rectangle 34"/>
            <p:cNvSpPr/>
            <p:nvPr/>
          </p:nvSpPr>
          <p:spPr>
            <a:xfrm>
              <a:off x="8098" y="7804"/>
              <a:ext cx="3005" cy="832"/>
            </a:xfrm>
            <a:prstGeom prst="rect">
              <a:avLst/>
            </a:prstGeom>
            <a:solidFill>
              <a:srgbClr val="45B3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2800" b="1">
                  <a:ln>
                    <a:noFill/>
                  </a:ln>
                  <a:sym typeface="+mn-ea"/>
                </a:rPr>
                <a:t>版面样式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47465" y="2710815"/>
            <a:ext cx="2138680" cy="1942465"/>
            <a:chOff x="6059" y="4269"/>
            <a:chExt cx="3368" cy="3059"/>
          </a:xfrm>
        </p:grpSpPr>
        <p:sp>
          <p:nvSpPr>
            <p:cNvPr id="9" name="TextBox 33"/>
            <p:cNvSpPr txBox="1"/>
            <p:nvPr/>
          </p:nvSpPr>
          <p:spPr>
            <a:xfrm>
              <a:off x="6059" y="4269"/>
              <a:ext cx="3369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200" dirty="0">
                  <a:latin typeface="Lato Light" charset="0"/>
                  <a:ea typeface="宋体" panose="02010600030101010101" pitchFamily="2" charset="-122"/>
                  <a:cs typeface="Lato Light" charset="0"/>
                </a:rPr>
                <a:t>单纯的书影音数字数据记录</a:t>
              </a:r>
              <a:r>
                <a:rPr lang="en-US" sz="2200" dirty="0">
                  <a:latin typeface="Lato Light" charset="0"/>
                  <a:ea typeface="Lato Light" charset="0"/>
                  <a:cs typeface="Lato Light" charset="0"/>
                </a:rPr>
                <a:t>. </a:t>
              </a:r>
            </a:p>
          </p:txBody>
        </p:sp>
        <p:sp>
          <p:nvSpPr>
            <p:cNvPr id="23" name="TextBox 33"/>
            <p:cNvSpPr txBox="1"/>
            <p:nvPr/>
          </p:nvSpPr>
          <p:spPr>
            <a:xfrm>
              <a:off x="6195" y="6118"/>
              <a:ext cx="3233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buClrTx/>
                <a:buSzTx/>
                <a:buFontTx/>
              </a:pPr>
              <a:r>
                <a:rPr lang="zh-CN" altLang="en-US" sz="2200" dirty="0">
                  <a:latin typeface="Lato Light" charset="0"/>
                  <a:ea typeface="宋体" panose="02010600030101010101" pitchFamily="2" charset="-122"/>
                  <a:cs typeface="Lato Light" charset="0"/>
                  <a:sym typeface="+mn-ea"/>
                </a:rPr>
                <a:t> 固定页面</a:t>
              </a:r>
            </a:p>
            <a:p>
              <a:pPr lvl="0" algn="r">
                <a:buClrTx/>
                <a:buSzTx/>
                <a:buFontTx/>
              </a:pPr>
              <a:r>
                <a:rPr lang="zh-CN" altLang="en-US" sz="2200" dirty="0">
                  <a:latin typeface="Lato Light" charset="0"/>
                  <a:ea typeface="宋体" panose="02010600030101010101" pitchFamily="2" charset="-122"/>
                  <a:cs typeface="Lato Light" charset="0"/>
                  <a:sym typeface="+mn-ea"/>
                </a:rPr>
                <a:t>固定样式 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05855" y="2710815"/>
            <a:ext cx="2167890" cy="1943100"/>
            <a:chOff x="9773" y="4269"/>
            <a:chExt cx="3414" cy="3060"/>
          </a:xfrm>
        </p:grpSpPr>
        <p:sp>
          <p:nvSpPr>
            <p:cNvPr id="18" name="TextBox 37"/>
            <p:cNvSpPr txBox="1"/>
            <p:nvPr/>
          </p:nvSpPr>
          <p:spPr>
            <a:xfrm>
              <a:off x="9773" y="4269"/>
              <a:ext cx="341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200" dirty="0">
                  <a:latin typeface="Lato Light" charset="0"/>
                  <a:ea typeface="宋体" panose="02010600030101010101" pitchFamily="2" charset="-122"/>
                  <a:cs typeface="Lato Light" charset="0"/>
                  <a:sym typeface="+mn-ea"/>
                </a:rPr>
                <a:t>数字与文字诗词结合记录. </a:t>
              </a:r>
            </a:p>
          </p:txBody>
        </p:sp>
        <p:sp>
          <p:nvSpPr>
            <p:cNvPr id="24" name="TextBox 33"/>
            <p:cNvSpPr txBox="1"/>
            <p:nvPr/>
          </p:nvSpPr>
          <p:spPr>
            <a:xfrm>
              <a:off x="9773" y="6119"/>
              <a:ext cx="3233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2200" dirty="0">
                  <a:latin typeface="Lato Light" charset="0"/>
                  <a:ea typeface="宋体" panose="02010600030101010101" pitchFamily="2" charset="-122"/>
                  <a:cs typeface="Lato Light" charset="0"/>
                  <a:sym typeface="+mn-ea"/>
                </a:rPr>
                <a:t>样式背景自选</a:t>
              </a:r>
            </a:p>
            <a:p>
              <a:pPr lvl="0" algn="l">
                <a:buClrTx/>
                <a:buSzTx/>
                <a:buFontTx/>
              </a:pPr>
              <a:r>
                <a:rPr lang="zh-CN" altLang="en-US" sz="2200" dirty="0">
                  <a:latin typeface="Lato Light" charset="0"/>
                  <a:ea typeface="宋体" panose="02010600030101010101" pitchFamily="2" charset="-122"/>
                  <a:cs typeface="Lato Light" charset="0"/>
                  <a:sym typeface="+mn-ea"/>
                </a:rPr>
                <a:t>版面设计多元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CD719642-CFA6-48F5-9307-AB6F427164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9559" y="1086147"/>
            <a:ext cx="2674113" cy="47498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0A4A62-426D-4ED3-A586-6CAC59041C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2137" y="811334"/>
            <a:ext cx="2916966" cy="51820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434B6D-E0CE-4326-95A4-50B4AFC194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0965" y="988497"/>
            <a:ext cx="2744882" cy="48474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>
            <a:grpSpLocks noChangeAspect="1"/>
          </p:cNvGrpSpPr>
          <p:nvPr/>
        </p:nvGrpSpPr>
        <p:grpSpPr>
          <a:xfrm>
            <a:off x="7873365" y="-40005"/>
            <a:ext cx="4318635" cy="6947535"/>
            <a:chOff x="1569" y="-736"/>
            <a:chExt cx="7846" cy="12272"/>
          </a:xfrm>
        </p:grpSpPr>
        <p:pic>
          <p:nvPicPr>
            <p:cNvPr id="41" name="Picture 74" descr="iPhone6_mockup_front_white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569" y="-736"/>
              <a:ext cx="7846" cy="1227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图片 41" descr="Screenshot_20190707_132701_com.example.android.no"/>
            <p:cNvPicPr>
              <a:picLocks noChangeAspect="1"/>
            </p:cNvPicPr>
            <p:nvPr/>
          </p:nvPicPr>
          <p:blipFill>
            <a:blip r:embed="rId5">
              <a:lum bright="6000" contrast="-12000"/>
            </a:blip>
            <a:stretch>
              <a:fillRect/>
            </a:stretch>
          </p:blipFill>
          <p:spPr>
            <a:xfrm>
              <a:off x="3061" y="1201"/>
              <a:ext cx="4796" cy="839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</p:pic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77470" y="14605"/>
            <a:ext cx="4338320" cy="6881495"/>
            <a:chOff x="8012" y="-479"/>
            <a:chExt cx="7420" cy="11768"/>
          </a:xfrm>
        </p:grpSpPr>
        <p:pic>
          <p:nvPicPr>
            <p:cNvPr id="4" name="Picture 74" descr="iPhone6_mockup_front_white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012" y="-479"/>
              <a:ext cx="7421" cy="11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 descr="1.c3d7c60"/>
            <p:cNvPicPr>
              <a:picLocks noChangeAspect="1"/>
            </p:cNvPicPr>
            <p:nvPr/>
          </p:nvPicPr>
          <p:blipFill>
            <a:blip r:embed="rId6">
              <a:lum contrast="-6000"/>
            </a:blip>
            <a:stretch>
              <a:fillRect/>
            </a:stretch>
          </p:blipFill>
          <p:spPr>
            <a:xfrm>
              <a:off x="9423" y="1355"/>
              <a:ext cx="4535" cy="807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</p:pic>
      </p:grpSp>
      <p:sp>
        <p:nvSpPr>
          <p:cNvPr id="5" name="圆角矩形标注 4"/>
          <p:cNvSpPr/>
          <p:nvPr/>
        </p:nvSpPr>
        <p:spPr>
          <a:xfrm>
            <a:off x="4471670" y="1593215"/>
            <a:ext cx="3248660" cy="1732280"/>
          </a:xfrm>
          <a:prstGeom prst="wedgeRoundRectCallout">
            <a:avLst>
              <a:gd name="adj1" fmla="val -62783"/>
              <a:gd name="adj2" fmla="val -38416"/>
              <a:gd name="adj3" fmla="val 16667"/>
            </a:avLst>
          </a:prstGeom>
          <a:solidFill>
            <a:srgbClr val="6AD9AE"/>
          </a:solidFill>
          <a:ln>
            <a:noFill/>
          </a:ln>
          <a:effectLst>
            <a:glow rad="38100">
              <a:schemeClr val="accent3">
                <a:satMod val="175000"/>
                <a:alpha val="32000"/>
              </a:schemeClr>
            </a:glow>
            <a:outerShdw blurRad="50800" dist="50800" dir="2700000" sx="102000" sy="102000" algn="tl" rotWithShape="0">
              <a:schemeClr val="bg1">
                <a:lumMod val="50000"/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 fontAlgn="auto">
              <a:lnSpc>
                <a:spcPts val="3500"/>
              </a:lnSpc>
              <a:buNone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根据性格爱好</a:t>
            </a:r>
          </a:p>
          <a:p>
            <a:pPr indent="0" algn="ctr" fontAlgn="auto">
              <a:lnSpc>
                <a:spcPts val="3500"/>
              </a:lnSpc>
              <a:buNone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匹配单一用户</a:t>
            </a:r>
          </a:p>
          <a:p>
            <a:pPr indent="0" algn="ctr" fontAlgn="auto">
              <a:lnSpc>
                <a:spcPts val="3500"/>
              </a:lnSpc>
              <a:buNone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用于聊天社交</a:t>
            </a:r>
          </a:p>
        </p:txBody>
      </p:sp>
      <p:sp>
        <p:nvSpPr>
          <p:cNvPr id="6" name="圆角矩形标注 5"/>
          <p:cNvSpPr/>
          <p:nvPr/>
        </p:nvSpPr>
        <p:spPr>
          <a:xfrm rot="5400000" flipV="1">
            <a:off x="5425440" y="3084195"/>
            <a:ext cx="1769110" cy="3300730"/>
          </a:xfrm>
          <a:prstGeom prst="wedgeRoundRectCallout">
            <a:avLst>
              <a:gd name="adj1" fmla="val 37867"/>
              <a:gd name="adj2" fmla="val 61358"/>
              <a:gd name="adj3" fmla="val 16667"/>
            </a:avLst>
          </a:prstGeom>
          <a:solidFill>
            <a:srgbClr val="332878">
              <a:alpha val="65000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2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indent="0" algn="l" fontAlgn="auto">
              <a:lnSpc>
                <a:spcPts val="3500"/>
              </a:lnSpc>
              <a:buNone/>
            </a:pPr>
            <a:r>
              <a:rPr lang="en-US" altLang="zh-CN" sz="2600">
                <a:solidFill>
                  <a:srgbClr val="FFEEB9"/>
                </a:solidFill>
                <a:effectLst/>
              </a:rPr>
              <a:t>  </a:t>
            </a:r>
            <a:r>
              <a:rPr lang="zh-CN" altLang="en-US" sz="2600" b="1">
                <a:solidFill>
                  <a:srgbClr val="FFEEB9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根据打卡足迹</a:t>
            </a:r>
          </a:p>
          <a:p>
            <a:pPr indent="0" algn="l" fontAlgn="auto">
              <a:lnSpc>
                <a:spcPts val="3500"/>
              </a:lnSpc>
              <a:buNone/>
            </a:pPr>
            <a:r>
              <a:rPr lang="zh-CN" altLang="en-US" sz="2600" b="1">
                <a:solidFill>
                  <a:srgbClr val="FFEEB9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匹配多个用户</a:t>
            </a:r>
          </a:p>
          <a:p>
            <a:pPr indent="0" algn="l" fontAlgn="auto">
              <a:lnSpc>
                <a:spcPts val="3500"/>
              </a:lnSpc>
              <a:buNone/>
            </a:pPr>
            <a:r>
              <a:rPr lang="zh-CN" altLang="en-US" sz="2600" b="1">
                <a:solidFill>
                  <a:srgbClr val="FFEEB9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单向关注</a:t>
            </a:r>
            <a:r>
              <a:rPr lang="en-US" altLang="zh-CN" sz="2600" b="1">
                <a:solidFill>
                  <a:srgbClr val="FFEEB9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</a:t>
            </a:r>
            <a:r>
              <a:rPr lang="zh-CN" altLang="en-US" sz="2600" b="1">
                <a:solidFill>
                  <a:srgbClr val="FFEEB9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保证隐私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F6CC356-A3BE-4609-B3CA-FCD3CD99051D}"/>
              </a:ext>
            </a:extLst>
          </p:cNvPr>
          <p:cNvPicPr/>
          <p:nvPr/>
        </p:nvPicPr>
        <p:blipFill rotWithShape="1">
          <a:blip r:embed="rId7"/>
          <a:srcRect l="29282" r="29335"/>
          <a:stretch/>
        </p:blipFill>
        <p:spPr>
          <a:xfrm>
            <a:off x="8721758" y="1051591"/>
            <a:ext cx="2642952" cy="47498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2869565" y="921385"/>
            <a:ext cx="6210300" cy="4840605"/>
            <a:chOff x="2778118" y="1952633"/>
            <a:chExt cx="4965689" cy="4029065"/>
          </a:xfrm>
          <a:blipFill rotWithShape="1">
            <a:blip r:embed="rId4">
              <a:alphaModFix amt="19000"/>
            </a:blip>
            <a:stretch>
              <a:fillRect/>
            </a:stretch>
          </a:blipFill>
        </p:grpSpPr>
        <p:sp>
          <p:nvSpPr>
            <p:cNvPr id="74" name="Freeform 5"/>
            <p:cNvSpPr/>
            <p:nvPr/>
          </p:nvSpPr>
          <p:spPr bwMode="auto">
            <a:xfrm rot="175386">
              <a:off x="4858386" y="1952633"/>
              <a:ext cx="2160419" cy="1843313"/>
            </a:xfrm>
            <a:custGeom>
              <a:avLst/>
              <a:gdLst>
                <a:gd name="T0" fmla="*/ 673 w 714"/>
                <a:gd name="T1" fmla="*/ 51 h 609"/>
                <a:gd name="T2" fmla="*/ 632 w 714"/>
                <a:gd name="T3" fmla="*/ 59 h 609"/>
                <a:gd name="T4" fmla="*/ 609 w 714"/>
                <a:gd name="T5" fmla="*/ 28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2 h 609"/>
                <a:gd name="T12" fmla="*/ 575 w 714"/>
                <a:gd name="T13" fmla="*/ 42 h 609"/>
                <a:gd name="T14" fmla="*/ 553 w 714"/>
                <a:gd name="T15" fmla="*/ 122 h 609"/>
                <a:gd name="T16" fmla="*/ 491 w 714"/>
                <a:gd name="T17" fmla="*/ 157 h 609"/>
                <a:gd name="T18" fmla="*/ 522 w 714"/>
                <a:gd name="T19" fmla="*/ 214 h 609"/>
                <a:gd name="T20" fmla="*/ 568 w 714"/>
                <a:gd name="T21" fmla="*/ 214 h 609"/>
                <a:gd name="T22" fmla="*/ 509 w 714"/>
                <a:gd name="T23" fmla="*/ 270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2 h 609"/>
                <a:gd name="T30" fmla="*/ 215 w 714"/>
                <a:gd name="T31" fmla="*/ 465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9 w 714"/>
                <a:gd name="T43" fmla="*/ 522 h 609"/>
                <a:gd name="T44" fmla="*/ 95 w 714"/>
                <a:gd name="T45" fmla="*/ 541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5 h 609"/>
                <a:gd name="T52" fmla="*/ 191 w 714"/>
                <a:gd name="T53" fmla="*/ 562 h 609"/>
                <a:gd name="T54" fmla="*/ 167 w 714"/>
                <a:gd name="T55" fmla="*/ 581 h 609"/>
                <a:gd name="T56" fmla="*/ 209 w 714"/>
                <a:gd name="T57" fmla="*/ 605 h 609"/>
                <a:gd name="T58" fmla="*/ 237 w 714"/>
                <a:gd name="T59" fmla="*/ 553 h 609"/>
                <a:gd name="T60" fmla="*/ 261 w 714"/>
                <a:gd name="T61" fmla="*/ 546 h 609"/>
                <a:gd name="T62" fmla="*/ 270 w 714"/>
                <a:gd name="T63" fmla="*/ 590 h 609"/>
                <a:gd name="T64" fmla="*/ 307 w 714"/>
                <a:gd name="T65" fmla="*/ 608 h 609"/>
                <a:gd name="T66" fmla="*/ 333 w 714"/>
                <a:gd name="T67" fmla="*/ 564 h 609"/>
                <a:gd name="T68" fmla="*/ 367 w 714"/>
                <a:gd name="T69" fmla="*/ 538 h 609"/>
                <a:gd name="T70" fmla="*/ 377 w 714"/>
                <a:gd name="T71" fmla="*/ 533 h 609"/>
                <a:gd name="T72" fmla="*/ 403 w 714"/>
                <a:gd name="T73" fmla="*/ 526 h 609"/>
                <a:gd name="T74" fmla="*/ 425 w 714"/>
                <a:gd name="T75" fmla="*/ 503 h 609"/>
                <a:gd name="T76" fmla="*/ 457 w 714"/>
                <a:gd name="T77" fmla="*/ 492 h 609"/>
                <a:gd name="T78" fmla="*/ 456 w 714"/>
                <a:gd name="T79" fmla="*/ 462 h 609"/>
                <a:gd name="T80" fmla="*/ 479 w 714"/>
                <a:gd name="T81" fmla="*/ 420 h 609"/>
                <a:gd name="T82" fmla="*/ 494 w 714"/>
                <a:gd name="T83" fmla="*/ 448 h 609"/>
                <a:gd name="T84" fmla="*/ 506 w 714"/>
                <a:gd name="T85" fmla="*/ 432 h 609"/>
                <a:gd name="T86" fmla="*/ 537 w 714"/>
                <a:gd name="T87" fmla="*/ 403 h 609"/>
                <a:gd name="T88" fmla="*/ 562 w 714"/>
                <a:gd name="T89" fmla="*/ 398 h 609"/>
                <a:gd name="T90" fmla="*/ 572 w 714"/>
                <a:gd name="T91" fmla="*/ 417 h 609"/>
                <a:gd name="T92" fmla="*/ 601 w 714"/>
                <a:gd name="T93" fmla="*/ 444 h 609"/>
                <a:gd name="T94" fmla="*/ 613 w 714"/>
                <a:gd name="T95" fmla="*/ 436 h 609"/>
                <a:gd name="T96" fmla="*/ 633 w 714"/>
                <a:gd name="T97" fmla="*/ 416 h 609"/>
                <a:gd name="T98" fmla="*/ 677 w 714"/>
                <a:gd name="T99" fmla="*/ 385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7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8 h 609"/>
                <a:gd name="T118" fmla="*/ 691 w 714"/>
                <a:gd name="T119" fmla="*/ 163 h 609"/>
                <a:gd name="T120" fmla="*/ 699 w 714"/>
                <a:gd name="T121" fmla="*/ 125 h 609"/>
                <a:gd name="T122" fmla="*/ 701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4"/>
                  </a:moveTo>
                  <a:cubicBezTo>
                    <a:pt x="697" y="56"/>
                    <a:pt x="697" y="56"/>
                    <a:pt x="697" y="56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3"/>
                    <a:pt x="677" y="43"/>
                    <a:pt x="677" y="43"/>
                  </a:cubicBezTo>
                  <a:cubicBezTo>
                    <a:pt x="674" y="50"/>
                    <a:pt x="674" y="50"/>
                    <a:pt x="674" y="50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2" y="51"/>
                    <a:pt x="672" y="51"/>
                    <a:pt x="672" y="51"/>
                  </a:cubicBezTo>
                  <a:cubicBezTo>
                    <a:pt x="661" y="53"/>
                    <a:pt x="661" y="53"/>
                    <a:pt x="661" y="53"/>
                  </a:cubicBezTo>
                  <a:cubicBezTo>
                    <a:pt x="660" y="54"/>
                    <a:pt x="659" y="54"/>
                    <a:pt x="658" y="56"/>
                  </a:cubicBezTo>
                  <a:cubicBezTo>
                    <a:pt x="655" y="58"/>
                    <a:pt x="655" y="58"/>
                    <a:pt x="655" y="58"/>
                  </a:cubicBezTo>
                  <a:cubicBezTo>
                    <a:pt x="649" y="63"/>
                    <a:pt x="649" y="63"/>
                    <a:pt x="649" y="63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3" y="65"/>
                    <a:pt x="643" y="65"/>
                    <a:pt x="643" y="65"/>
                  </a:cubicBezTo>
                  <a:cubicBezTo>
                    <a:pt x="640" y="64"/>
                    <a:pt x="637" y="62"/>
                    <a:pt x="632" y="59"/>
                  </a:cubicBezTo>
                  <a:cubicBezTo>
                    <a:pt x="631" y="58"/>
                    <a:pt x="631" y="58"/>
                    <a:pt x="631" y="58"/>
                  </a:cubicBezTo>
                  <a:cubicBezTo>
                    <a:pt x="623" y="50"/>
                    <a:pt x="619" y="45"/>
                    <a:pt x="619" y="4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0"/>
                    <a:pt x="619" y="30"/>
                    <a:pt x="619" y="30"/>
                  </a:cubicBezTo>
                  <a:cubicBezTo>
                    <a:pt x="621" y="28"/>
                    <a:pt x="621" y="28"/>
                    <a:pt x="621" y="28"/>
                  </a:cubicBezTo>
                  <a:cubicBezTo>
                    <a:pt x="609" y="24"/>
                    <a:pt x="609" y="24"/>
                    <a:pt x="609" y="24"/>
                  </a:cubicBezTo>
                  <a:cubicBezTo>
                    <a:pt x="609" y="28"/>
                    <a:pt x="609" y="28"/>
                    <a:pt x="609" y="28"/>
                  </a:cubicBezTo>
                  <a:cubicBezTo>
                    <a:pt x="609" y="30"/>
                    <a:pt x="607" y="31"/>
                    <a:pt x="605" y="32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3"/>
                    <a:pt x="600" y="33"/>
                    <a:pt x="600" y="33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6"/>
                    <a:pt x="595" y="36"/>
                    <a:pt x="595" y="36"/>
                  </a:cubicBezTo>
                  <a:cubicBezTo>
                    <a:pt x="585" y="30"/>
                    <a:pt x="585" y="30"/>
                    <a:pt x="585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2" y="25"/>
                    <a:pt x="581" y="20"/>
                    <a:pt x="581" y="16"/>
                  </a:cubicBezTo>
                  <a:cubicBezTo>
                    <a:pt x="581" y="12"/>
                    <a:pt x="582" y="9"/>
                    <a:pt x="583" y="8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58" y="20"/>
                    <a:pt x="558" y="20"/>
                    <a:pt x="558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2"/>
                    <a:pt x="572" y="32"/>
                    <a:pt x="572" y="32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2"/>
                    <a:pt x="575" y="42"/>
                    <a:pt x="575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1"/>
                    <a:pt x="558" y="81"/>
                    <a:pt x="557" y="95"/>
                  </a:cubicBezTo>
                  <a:cubicBezTo>
                    <a:pt x="557" y="96"/>
                    <a:pt x="557" y="96"/>
                    <a:pt x="557" y="96"/>
                  </a:cubicBezTo>
                  <a:cubicBezTo>
                    <a:pt x="552" y="106"/>
                    <a:pt x="552" y="106"/>
                    <a:pt x="552" y="106"/>
                  </a:cubicBezTo>
                  <a:cubicBezTo>
                    <a:pt x="555" y="110"/>
                    <a:pt x="555" y="110"/>
                    <a:pt x="555" y="110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6" y="117"/>
                    <a:pt x="555" y="121"/>
                    <a:pt x="554" y="122"/>
                  </a:cubicBezTo>
                  <a:cubicBezTo>
                    <a:pt x="553" y="122"/>
                    <a:pt x="553" y="122"/>
                    <a:pt x="553" y="122"/>
                  </a:cubicBezTo>
                  <a:cubicBezTo>
                    <a:pt x="550" y="124"/>
                    <a:pt x="541" y="133"/>
                    <a:pt x="526" y="151"/>
                  </a:cubicBezTo>
                  <a:cubicBezTo>
                    <a:pt x="525" y="152"/>
                    <a:pt x="525" y="152"/>
                    <a:pt x="525" y="152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17" y="148"/>
                    <a:pt x="513" y="144"/>
                    <a:pt x="510" y="141"/>
                  </a:cubicBezTo>
                  <a:cubicBezTo>
                    <a:pt x="507" y="140"/>
                    <a:pt x="501" y="138"/>
                    <a:pt x="491" y="138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6"/>
                    <a:pt x="481" y="204"/>
                    <a:pt x="481" y="216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4"/>
                    <a:pt x="487" y="214"/>
                    <a:pt x="487" y="214"/>
                  </a:cubicBezTo>
                  <a:cubicBezTo>
                    <a:pt x="497" y="210"/>
                    <a:pt x="497" y="210"/>
                    <a:pt x="497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0"/>
                    <a:pt x="525" y="210"/>
                    <a:pt x="525" y="210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3"/>
                    <a:pt x="530" y="203"/>
                    <a:pt x="530" y="203"/>
                  </a:cubicBezTo>
                  <a:cubicBezTo>
                    <a:pt x="540" y="201"/>
                    <a:pt x="540" y="201"/>
                    <a:pt x="540" y="201"/>
                  </a:cubicBezTo>
                  <a:cubicBezTo>
                    <a:pt x="553" y="200"/>
                    <a:pt x="553" y="200"/>
                    <a:pt x="553" y="200"/>
                  </a:cubicBezTo>
                  <a:cubicBezTo>
                    <a:pt x="557" y="201"/>
                    <a:pt x="562" y="206"/>
                    <a:pt x="568" y="214"/>
                  </a:cubicBezTo>
                  <a:cubicBezTo>
                    <a:pt x="584" y="222"/>
                    <a:pt x="593" y="230"/>
                    <a:pt x="595" y="236"/>
                  </a:cubicBezTo>
                  <a:cubicBezTo>
                    <a:pt x="596" y="239"/>
                    <a:pt x="596" y="242"/>
                    <a:pt x="595" y="244"/>
                  </a:cubicBezTo>
                  <a:cubicBezTo>
                    <a:pt x="593" y="247"/>
                    <a:pt x="591" y="249"/>
                    <a:pt x="587" y="249"/>
                  </a:cubicBezTo>
                  <a:cubicBezTo>
                    <a:pt x="586" y="249"/>
                    <a:pt x="586" y="249"/>
                    <a:pt x="586" y="249"/>
                  </a:cubicBezTo>
                  <a:cubicBezTo>
                    <a:pt x="567" y="248"/>
                    <a:pt x="555" y="248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69"/>
                    <a:pt x="517" y="269"/>
                  </a:cubicBezTo>
                  <a:cubicBezTo>
                    <a:pt x="509" y="270"/>
                    <a:pt x="509" y="270"/>
                    <a:pt x="509" y="270"/>
                  </a:cubicBezTo>
                  <a:cubicBezTo>
                    <a:pt x="505" y="290"/>
                    <a:pt x="505" y="290"/>
                    <a:pt x="505" y="290"/>
                  </a:cubicBezTo>
                  <a:cubicBezTo>
                    <a:pt x="503" y="296"/>
                    <a:pt x="501" y="300"/>
                    <a:pt x="498" y="303"/>
                  </a:cubicBezTo>
                  <a:cubicBezTo>
                    <a:pt x="495" y="306"/>
                    <a:pt x="490" y="308"/>
                    <a:pt x="483" y="310"/>
                  </a:cubicBezTo>
                  <a:cubicBezTo>
                    <a:pt x="476" y="311"/>
                    <a:pt x="469" y="314"/>
                    <a:pt x="463" y="317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7" y="338"/>
                    <a:pt x="427" y="338"/>
                    <a:pt x="427" y="338"/>
                  </a:cubicBezTo>
                  <a:cubicBezTo>
                    <a:pt x="419" y="336"/>
                    <a:pt x="414" y="334"/>
                    <a:pt x="410" y="332"/>
                  </a:cubicBezTo>
                  <a:cubicBezTo>
                    <a:pt x="405" y="330"/>
                    <a:pt x="400" y="329"/>
                    <a:pt x="395" y="331"/>
                  </a:cubicBezTo>
                  <a:cubicBezTo>
                    <a:pt x="390" y="338"/>
                    <a:pt x="387" y="346"/>
                    <a:pt x="388" y="355"/>
                  </a:cubicBezTo>
                  <a:cubicBezTo>
                    <a:pt x="388" y="360"/>
                    <a:pt x="389" y="363"/>
                    <a:pt x="391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7" y="362"/>
                    <a:pt x="397" y="362"/>
                    <a:pt x="397" y="362"/>
                  </a:cubicBezTo>
                  <a:cubicBezTo>
                    <a:pt x="397" y="374"/>
                    <a:pt x="397" y="374"/>
                    <a:pt x="397" y="374"/>
                  </a:cubicBezTo>
                  <a:cubicBezTo>
                    <a:pt x="397" y="379"/>
                    <a:pt x="396" y="382"/>
                    <a:pt x="393" y="384"/>
                  </a:cubicBezTo>
                  <a:cubicBezTo>
                    <a:pt x="391" y="386"/>
                    <a:pt x="387" y="388"/>
                    <a:pt x="382" y="389"/>
                  </a:cubicBezTo>
                  <a:cubicBezTo>
                    <a:pt x="379" y="390"/>
                    <a:pt x="379" y="390"/>
                    <a:pt x="379" y="390"/>
                  </a:cubicBezTo>
                  <a:cubicBezTo>
                    <a:pt x="375" y="392"/>
                    <a:pt x="366" y="402"/>
                    <a:pt x="354" y="422"/>
                  </a:cubicBezTo>
                  <a:cubicBezTo>
                    <a:pt x="354" y="422"/>
                    <a:pt x="354" y="422"/>
                    <a:pt x="354" y="422"/>
                  </a:cubicBezTo>
                  <a:cubicBezTo>
                    <a:pt x="353" y="422"/>
                    <a:pt x="353" y="422"/>
                    <a:pt x="353" y="422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5" y="430"/>
                    <a:pt x="344" y="432"/>
                  </a:cubicBezTo>
                  <a:cubicBezTo>
                    <a:pt x="344" y="434"/>
                    <a:pt x="343" y="434"/>
                    <a:pt x="339" y="434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2"/>
                    <a:pt x="238" y="443"/>
                    <a:pt x="217" y="464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7"/>
                    <a:pt x="200" y="467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3" y="444"/>
                    <a:pt x="123" y="436"/>
                  </a:cubicBezTo>
                  <a:cubicBezTo>
                    <a:pt x="117" y="432"/>
                    <a:pt x="110" y="428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29"/>
                    <a:pt x="53" y="429"/>
                    <a:pt x="43" y="428"/>
                  </a:cubicBezTo>
                  <a:cubicBezTo>
                    <a:pt x="32" y="428"/>
                    <a:pt x="18" y="424"/>
                    <a:pt x="1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5"/>
                    <a:pt x="12" y="465"/>
                    <a:pt x="12" y="465"/>
                  </a:cubicBezTo>
                  <a:cubicBezTo>
                    <a:pt x="14" y="467"/>
                    <a:pt x="15" y="469"/>
                    <a:pt x="15" y="470"/>
                  </a:cubicBezTo>
                  <a:cubicBezTo>
                    <a:pt x="17" y="478"/>
                    <a:pt x="17" y="478"/>
                    <a:pt x="17" y="478"/>
                  </a:cubicBezTo>
                  <a:cubicBezTo>
                    <a:pt x="23" y="484"/>
                    <a:pt x="23" y="484"/>
                    <a:pt x="23" y="484"/>
                  </a:cubicBezTo>
                  <a:cubicBezTo>
                    <a:pt x="23" y="485"/>
                    <a:pt x="23" y="485"/>
                    <a:pt x="23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8"/>
                    <a:pt x="39" y="488"/>
                    <a:pt x="39" y="488"/>
                  </a:cubicBezTo>
                  <a:cubicBezTo>
                    <a:pt x="60" y="486"/>
                    <a:pt x="60" y="486"/>
                    <a:pt x="60" y="486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1" y="482"/>
                    <a:pt x="71" y="482"/>
                    <a:pt x="71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3" y="514"/>
                    <a:pt x="63" y="514"/>
                    <a:pt x="63" y="514"/>
                  </a:cubicBezTo>
                  <a:cubicBezTo>
                    <a:pt x="63" y="517"/>
                    <a:pt x="63" y="517"/>
                    <a:pt x="63" y="517"/>
                  </a:cubicBezTo>
                  <a:cubicBezTo>
                    <a:pt x="69" y="522"/>
                    <a:pt x="69" y="522"/>
                    <a:pt x="69" y="522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7" y="529"/>
                    <a:pt x="79" y="531"/>
                    <a:pt x="81" y="532"/>
                  </a:cubicBezTo>
                  <a:cubicBezTo>
                    <a:pt x="84" y="532"/>
                    <a:pt x="87" y="535"/>
                    <a:pt x="89" y="538"/>
                  </a:cubicBezTo>
                  <a:cubicBezTo>
                    <a:pt x="89" y="539"/>
                    <a:pt x="89" y="539"/>
                    <a:pt x="89" y="539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8" y="556"/>
                    <a:pt x="98" y="556"/>
                    <a:pt x="98" y="556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3" y="565"/>
                    <a:pt x="113" y="565"/>
                    <a:pt x="113" y="565"/>
                  </a:cubicBezTo>
                  <a:cubicBezTo>
                    <a:pt x="121" y="568"/>
                    <a:pt x="121" y="568"/>
                    <a:pt x="121" y="568"/>
                  </a:cubicBezTo>
                  <a:cubicBezTo>
                    <a:pt x="126" y="565"/>
                    <a:pt x="126" y="565"/>
                    <a:pt x="126" y="565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7"/>
                    <a:pt x="125" y="547"/>
                    <a:pt x="125" y="547"/>
                  </a:cubicBezTo>
                  <a:cubicBezTo>
                    <a:pt x="135" y="547"/>
                    <a:pt x="135" y="547"/>
                    <a:pt x="135" y="547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9" y="537"/>
                    <a:pt x="174" y="534"/>
                    <a:pt x="177" y="536"/>
                  </a:cubicBezTo>
                  <a:cubicBezTo>
                    <a:pt x="180" y="535"/>
                    <a:pt x="180" y="535"/>
                    <a:pt x="180" y="535"/>
                  </a:cubicBezTo>
                  <a:cubicBezTo>
                    <a:pt x="183" y="535"/>
                    <a:pt x="185" y="536"/>
                    <a:pt x="187" y="536"/>
                  </a:cubicBezTo>
                  <a:cubicBezTo>
                    <a:pt x="187" y="537"/>
                    <a:pt x="187" y="538"/>
                    <a:pt x="187" y="538"/>
                  </a:cubicBezTo>
                  <a:cubicBezTo>
                    <a:pt x="187" y="540"/>
                    <a:pt x="189" y="543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3" y="554"/>
                    <a:pt x="193" y="554"/>
                    <a:pt x="193" y="554"/>
                  </a:cubicBezTo>
                  <a:cubicBezTo>
                    <a:pt x="193" y="555"/>
                    <a:pt x="193" y="555"/>
                    <a:pt x="193" y="555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84" y="570"/>
                    <a:pt x="184" y="570"/>
                    <a:pt x="184" y="570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7"/>
                    <a:pt x="169" y="577"/>
                    <a:pt x="169" y="577"/>
                  </a:cubicBezTo>
                  <a:cubicBezTo>
                    <a:pt x="167" y="581"/>
                    <a:pt x="167" y="581"/>
                    <a:pt x="167" y="581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70" y="604"/>
                    <a:pt x="170" y="604"/>
                    <a:pt x="170" y="604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2"/>
                    <a:pt x="213" y="602"/>
                    <a:pt x="214" y="602"/>
                  </a:cubicBezTo>
                  <a:cubicBezTo>
                    <a:pt x="224" y="603"/>
                    <a:pt x="224" y="603"/>
                    <a:pt x="224" y="603"/>
                  </a:cubicBezTo>
                  <a:cubicBezTo>
                    <a:pt x="225" y="602"/>
                    <a:pt x="225" y="602"/>
                    <a:pt x="225" y="602"/>
                  </a:cubicBezTo>
                  <a:cubicBezTo>
                    <a:pt x="224" y="599"/>
                    <a:pt x="224" y="596"/>
                    <a:pt x="225" y="594"/>
                  </a:cubicBezTo>
                  <a:cubicBezTo>
                    <a:pt x="229" y="587"/>
                    <a:pt x="229" y="587"/>
                    <a:pt x="229" y="587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1" y="541"/>
                    <a:pt x="251" y="541"/>
                    <a:pt x="251" y="541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3"/>
                    <a:pt x="270" y="555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3" y="578"/>
                    <a:pt x="263" y="578"/>
                    <a:pt x="263" y="578"/>
                  </a:cubicBezTo>
                  <a:cubicBezTo>
                    <a:pt x="263" y="586"/>
                    <a:pt x="263" y="586"/>
                    <a:pt x="263" y="586"/>
                  </a:cubicBezTo>
                  <a:cubicBezTo>
                    <a:pt x="265" y="590"/>
                    <a:pt x="265" y="590"/>
                    <a:pt x="265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4"/>
                    <a:pt x="283" y="598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1" y="606"/>
                    <a:pt x="301" y="606"/>
                    <a:pt x="301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9" y="602"/>
                    <a:pt x="319" y="602"/>
                    <a:pt x="319" y="602"/>
                  </a:cubicBezTo>
                  <a:cubicBezTo>
                    <a:pt x="323" y="582"/>
                    <a:pt x="323" y="582"/>
                    <a:pt x="323" y="582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3" y="564"/>
                    <a:pt x="333" y="564"/>
                    <a:pt x="333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1"/>
                    <a:pt x="350" y="551"/>
                    <a:pt x="350" y="551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1"/>
                    <a:pt x="374" y="541"/>
                    <a:pt x="374" y="541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4"/>
                    <a:pt x="384" y="534"/>
                    <a:pt x="384" y="534"/>
                  </a:cubicBezTo>
                  <a:cubicBezTo>
                    <a:pt x="387" y="534"/>
                    <a:pt x="387" y="534"/>
                    <a:pt x="387" y="534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7"/>
                    <a:pt x="394" y="527"/>
                    <a:pt x="394" y="527"/>
                  </a:cubicBezTo>
                  <a:cubicBezTo>
                    <a:pt x="395" y="527"/>
                    <a:pt x="395" y="527"/>
                    <a:pt x="395" y="527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9" y="519"/>
                    <a:pt x="409" y="519"/>
                    <a:pt x="409" y="519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5"/>
                    <a:pt x="414" y="504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8" y="502"/>
                    <a:pt x="418" y="502"/>
                    <a:pt x="418" y="502"/>
                  </a:cubicBezTo>
                  <a:cubicBezTo>
                    <a:pt x="425" y="503"/>
                    <a:pt x="425" y="503"/>
                    <a:pt x="425" y="503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57" y="492"/>
                    <a:pt x="457" y="492"/>
                    <a:pt x="457" y="492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5" y="481"/>
                    <a:pt x="465" y="481"/>
                    <a:pt x="465" y="481"/>
                  </a:cubicBezTo>
                  <a:cubicBezTo>
                    <a:pt x="459" y="475"/>
                    <a:pt x="459" y="475"/>
                    <a:pt x="459" y="475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1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8"/>
                    <a:pt x="468" y="438"/>
                    <a:pt x="468" y="438"/>
                  </a:cubicBezTo>
                  <a:cubicBezTo>
                    <a:pt x="469" y="438"/>
                    <a:pt x="469" y="438"/>
                    <a:pt x="469" y="438"/>
                  </a:cubicBezTo>
                  <a:cubicBezTo>
                    <a:pt x="473" y="432"/>
                    <a:pt x="473" y="432"/>
                    <a:pt x="473" y="432"/>
                  </a:cubicBezTo>
                  <a:cubicBezTo>
                    <a:pt x="479" y="420"/>
                    <a:pt x="479" y="420"/>
                    <a:pt x="479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5" y="428"/>
                    <a:pt x="485" y="428"/>
                    <a:pt x="485" y="428"/>
                  </a:cubicBezTo>
                  <a:cubicBezTo>
                    <a:pt x="485" y="429"/>
                    <a:pt x="485" y="429"/>
                    <a:pt x="485" y="429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8" y="445"/>
                    <a:pt x="488" y="445"/>
                    <a:pt x="488" y="445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8"/>
                    <a:pt x="495" y="448"/>
                    <a:pt x="495" y="448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1" y="440"/>
                    <a:pt x="501" y="440"/>
                    <a:pt x="501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506" y="432"/>
                    <a:pt x="506" y="432"/>
                    <a:pt x="506" y="432"/>
                  </a:cubicBezTo>
                  <a:cubicBezTo>
                    <a:pt x="517" y="436"/>
                    <a:pt x="517" y="436"/>
                    <a:pt x="517" y="436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1"/>
                    <a:pt x="530" y="431"/>
                    <a:pt x="530" y="431"/>
                  </a:cubicBezTo>
                  <a:cubicBezTo>
                    <a:pt x="534" y="424"/>
                    <a:pt x="534" y="424"/>
                    <a:pt x="534" y="424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7" y="403"/>
                    <a:pt x="537" y="403"/>
                    <a:pt x="537" y="403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9" y="404"/>
                    <a:pt x="539" y="404"/>
                    <a:pt x="539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8"/>
                    <a:pt x="551" y="398"/>
                    <a:pt x="551" y="398"/>
                  </a:cubicBezTo>
                  <a:cubicBezTo>
                    <a:pt x="552" y="398"/>
                    <a:pt x="552" y="398"/>
                    <a:pt x="552" y="398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61" y="398"/>
                    <a:pt x="561" y="398"/>
                    <a:pt x="561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3" y="398"/>
                    <a:pt x="563" y="398"/>
                    <a:pt x="563" y="398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7"/>
                    <a:pt x="572" y="417"/>
                    <a:pt x="572" y="417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9" y="414"/>
                    <a:pt x="579" y="414"/>
                    <a:pt x="579" y="414"/>
                  </a:cubicBezTo>
                  <a:cubicBezTo>
                    <a:pt x="581" y="416"/>
                    <a:pt x="581" y="418"/>
                    <a:pt x="581" y="420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9" y="434"/>
                    <a:pt x="579" y="434"/>
                    <a:pt x="579" y="434"/>
                  </a:cubicBezTo>
                  <a:cubicBezTo>
                    <a:pt x="581" y="438"/>
                    <a:pt x="581" y="438"/>
                    <a:pt x="581" y="438"/>
                  </a:cubicBezTo>
                  <a:cubicBezTo>
                    <a:pt x="585" y="442"/>
                    <a:pt x="585" y="442"/>
                    <a:pt x="585" y="442"/>
                  </a:cubicBezTo>
                  <a:cubicBezTo>
                    <a:pt x="601" y="444"/>
                    <a:pt x="601" y="444"/>
                    <a:pt x="601" y="444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4" y="446"/>
                    <a:pt x="604" y="446"/>
                    <a:pt x="604" y="446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5" y="416"/>
                    <a:pt x="625" y="416"/>
                    <a:pt x="625" y="416"/>
                  </a:cubicBezTo>
                  <a:cubicBezTo>
                    <a:pt x="628" y="419"/>
                    <a:pt x="628" y="419"/>
                    <a:pt x="628" y="419"/>
                  </a:cubicBezTo>
                  <a:cubicBezTo>
                    <a:pt x="633" y="416"/>
                    <a:pt x="633" y="416"/>
                    <a:pt x="633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3"/>
                    <a:pt x="656" y="393"/>
                    <a:pt x="656" y="393"/>
                  </a:cubicBezTo>
                  <a:cubicBezTo>
                    <a:pt x="663" y="384"/>
                    <a:pt x="663" y="384"/>
                    <a:pt x="663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5"/>
                    <a:pt x="672" y="385"/>
                    <a:pt x="672" y="385"/>
                  </a:cubicBezTo>
                  <a:cubicBezTo>
                    <a:pt x="677" y="385"/>
                    <a:pt x="677" y="385"/>
                    <a:pt x="677" y="385"/>
                  </a:cubicBezTo>
                  <a:cubicBezTo>
                    <a:pt x="677" y="382"/>
                    <a:pt x="677" y="379"/>
                    <a:pt x="678" y="378"/>
                  </a:cubicBezTo>
                  <a:cubicBezTo>
                    <a:pt x="685" y="370"/>
                    <a:pt x="685" y="370"/>
                    <a:pt x="685" y="370"/>
                  </a:cubicBezTo>
                  <a:cubicBezTo>
                    <a:pt x="687" y="368"/>
                    <a:pt x="687" y="368"/>
                    <a:pt x="687" y="368"/>
                  </a:cubicBezTo>
                  <a:cubicBezTo>
                    <a:pt x="695" y="371"/>
                    <a:pt x="695" y="371"/>
                    <a:pt x="695" y="371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14" y="357"/>
                    <a:pt x="714" y="357"/>
                    <a:pt x="714" y="357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6"/>
                    <a:pt x="706" y="356"/>
                    <a:pt x="706" y="356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1" y="338"/>
                    <a:pt x="701" y="338"/>
                    <a:pt x="701" y="338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1"/>
                    <a:pt x="694" y="321"/>
                    <a:pt x="694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0"/>
                    <a:pt x="693" y="320"/>
                    <a:pt x="693" y="320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1" y="318"/>
                    <a:pt x="681" y="318"/>
                    <a:pt x="681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82"/>
                    <a:pt x="657" y="282"/>
                    <a:pt x="657" y="282"/>
                  </a:cubicBezTo>
                  <a:cubicBezTo>
                    <a:pt x="656" y="275"/>
                    <a:pt x="656" y="275"/>
                    <a:pt x="656" y="275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4"/>
                    <a:pt x="644" y="254"/>
                    <a:pt x="644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1"/>
                    <a:pt x="663" y="261"/>
                    <a:pt x="663" y="261"/>
                  </a:cubicBezTo>
                  <a:cubicBezTo>
                    <a:pt x="669" y="256"/>
                    <a:pt x="669" y="256"/>
                    <a:pt x="669" y="256"/>
                  </a:cubicBezTo>
                  <a:cubicBezTo>
                    <a:pt x="673" y="250"/>
                    <a:pt x="673" y="250"/>
                    <a:pt x="673" y="250"/>
                  </a:cubicBezTo>
                  <a:cubicBezTo>
                    <a:pt x="673" y="245"/>
                    <a:pt x="673" y="245"/>
                    <a:pt x="673" y="245"/>
                  </a:cubicBezTo>
                  <a:cubicBezTo>
                    <a:pt x="672" y="232"/>
                    <a:pt x="672" y="232"/>
                    <a:pt x="672" y="232"/>
                  </a:cubicBezTo>
                  <a:cubicBezTo>
                    <a:pt x="671" y="227"/>
                    <a:pt x="671" y="227"/>
                    <a:pt x="671" y="227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0"/>
                    <a:pt x="662" y="220"/>
                    <a:pt x="662" y="220"/>
                  </a:cubicBezTo>
                  <a:cubicBezTo>
                    <a:pt x="654" y="210"/>
                    <a:pt x="654" y="210"/>
                    <a:pt x="654" y="210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89"/>
                    <a:pt x="657" y="189"/>
                    <a:pt x="657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8"/>
                    <a:pt x="658" y="188"/>
                    <a:pt x="658" y="188"/>
                  </a:cubicBezTo>
                  <a:cubicBezTo>
                    <a:pt x="659" y="188"/>
                    <a:pt x="659" y="188"/>
                    <a:pt x="659" y="188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7" y="184"/>
                    <a:pt x="667" y="184"/>
                    <a:pt x="667" y="184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87" y="158"/>
                    <a:pt x="687" y="158"/>
                    <a:pt x="687" y="158"/>
                  </a:cubicBezTo>
                  <a:cubicBezTo>
                    <a:pt x="687" y="159"/>
                    <a:pt x="687" y="159"/>
                    <a:pt x="687" y="159"/>
                  </a:cubicBezTo>
                  <a:cubicBezTo>
                    <a:pt x="691" y="163"/>
                    <a:pt x="691" y="163"/>
                    <a:pt x="691" y="163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1"/>
                    <a:pt x="696" y="151"/>
                    <a:pt x="696" y="151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1"/>
                    <a:pt x="693" y="141"/>
                    <a:pt x="693" y="141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699" y="125"/>
                    <a:pt x="699" y="125"/>
                    <a:pt x="699" y="125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2"/>
                    <a:pt x="701" y="108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93"/>
                    <a:pt x="699" y="93"/>
                    <a:pt x="699" y="93"/>
                  </a:cubicBezTo>
                  <a:cubicBezTo>
                    <a:pt x="699" y="92"/>
                    <a:pt x="699" y="92"/>
                    <a:pt x="699" y="92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99" y="80"/>
                    <a:pt x="698" y="78"/>
                    <a:pt x="698" y="76"/>
                  </a:cubicBezTo>
                  <a:lnTo>
                    <a:pt x="69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75" name="Freeform 6"/>
            <p:cNvSpPr/>
            <p:nvPr/>
          </p:nvSpPr>
          <p:spPr bwMode="auto">
            <a:xfrm rot="175386">
              <a:off x="4858386" y="1952634"/>
              <a:ext cx="2160419" cy="1843313"/>
            </a:xfrm>
            <a:custGeom>
              <a:avLst/>
              <a:gdLst>
                <a:gd name="T0" fmla="*/ 673 w 714"/>
                <a:gd name="T1" fmla="*/ 51 h 609"/>
                <a:gd name="T2" fmla="*/ 632 w 714"/>
                <a:gd name="T3" fmla="*/ 59 h 609"/>
                <a:gd name="T4" fmla="*/ 609 w 714"/>
                <a:gd name="T5" fmla="*/ 28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2 h 609"/>
                <a:gd name="T12" fmla="*/ 575 w 714"/>
                <a:gd name="T13" fmla="*/ 42 h 609"/>
                <a:gd name="T14" fmla="*/ 553 w 714"/>
                <a:gd name="T15" fmla="*/ 122 h 609"/>
                <a:gd name="T16" fmla="*/ 491 w 714"/>
                <a:gd name="T17" fmla="*/ 157 h 609"/>
                <a:gd name="T18" fmla="*/ 522 w 714"/>
                <a:gd name="T19" fmla="*/ 214 h 609"/>
                <a:gd name="T20" fmla="*/ 568 w 714"/>
                <a:gd name="T21" fmla="*/ 214 h 609"/>
                <a:gd name="T22" fmla="*/ 509 w 714"/>
                <a:gd name="T23" fmla="*/ 270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2 h 609"/>
                <a:gd name="T30" fmla="*/ 215 w 714"/>
                <a:gd name="T31" fmla="*/ 465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9 w 714"/>
                <a:gd name="T43" fmla="*/ 522 h 609"/>
                <a:gd name="T44" fmla="*/ 95 w 714"/>
                <a:gd name="T45" fmla="*/ 541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5 h 609"/>
                <a:gd name="T52" fmla="*/ 191 w 714"/>
                <a:gd name="T53" fmla="*/ 562 h 609"/>
                <a:gd name="T54" fmla="*/ 167 w 714"/>
                <a:gd name="T55" fmla="*/ 581 h 609"/>
                <a:gd name="T56" fmla="*/ 209 w 714"/>
                <a:gd name="T57" fmla="*/ 605 h 609"/>
                <a:gd name="T58" fmla="*/ 237 w 714"/>
                <a:gd name="T59" fmla="*/ 553 h 609"/>
                <a:gd name="T60" fmla="*/ 261 w 714"/>
                <a:gd name="T61" fmla="*/ 546 h 609"/>
                <a:gd name="T62" fmla="*/ 270 w 714"/>
                <a:gd name="T63" fmla="*/ 590 h 609"/>
                <a:gd name="T64" fmla="*/ 307 w 714"/>
                <a:gd name="T65" fmla="*/ 608 h 609"/>
                <a:gd name="T66" fmla="*/ 333 w 714"/>
                <a:gd name="T67" fmla="*/ 564 h 609"/>
                <a:gd name="T68" fmla="*/ 367 w 714"/>
                <a:gd name="T69" fmla="*/ 538 h 609"/>
                <a:gd name="T70" fmla="*/ 377 w 714"/>
                <a:gd name="T71" fmla="*/ 533 h 609"/>
                <a:gd name="T72" fmla="*/ 403 w 714"/>
                <a:gd name="T73" fmla="*/ 526 h 609"/>
                <a:gd name="T74" fmla="*/ 425 w 714"/>
                <a:gd name="T75" fmla="*/ 503 h 609"/>
                <a:gd name="T76" fmla="*/ 457 w 714"/>
                <a:gd name="T77" fmla="*/ 492 h 609"/>
                <a:gd name="T78" fmla="*/ 456 w 714"/>
                <a:gd name="T79" fmla="*/ 462 h 609"/>
                <a:gd name="T80" fmla="*/ 479 w 714"/>
                <a:gd name="T81" fmla="*/ 420 h 609"/>
                <a:gd name="T82" fmla="*/ 494 w 714"/>
                <a:gd name="T83" fmla="*/ 448 h 609"/>
                <a:gd name="T84" fmla="*/ 506 w 714"/>
                <a:gd name="T85" fmla="*/ 432 h 609"/>
                <a:gd name="T86" fmla="*/ 537 w 714"/>
                <a:gd name="T87" fmla="*/ 403 h 609"/>
                <a:gd name="T88" fmla="*/ 562 w 714"/>
                <a:gd name="T89" fmla="*/ 398 h 609"/>
                <a:gd name="T90" fmla="*/ 572 w 714"/>
                <a:gd name="T91" fmla="*/ 417 h 609"/>
                <a:gd name="T92" fmla="*/ 601 w 714"/>
                <a:gd name="T93" fmla="*/ 444 h 609"/>
                <a:gd name="T94" fmla="*/ 613 w 714"/>
                <a:gd name="T95" fmla="*/ 436 h 609"/>
                <a:gd name="T96" fmla="*/ 633 w 714"/>
                <a:gd name="T97" fmla="*/ 416 h 609"/>
                <a:gd name="T98" fmla="*/ 677 w 714"/>
                <a:gd name="T99" fmla="*/ 385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7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8 h 609"/>
                <a:gd name="T118" fmla="*/ 691 w 714"/>
                <a:gd name="T119" fmla="*/ 163 h 609"/>
                <a:gd name="T120" fmla="*/ 699 w 714"/>
                <a:gd name="T121" fmla="*/ 125 h 609"/>
                <a:gd name="T122" fmla="*/ 701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4"/>
                  </a:moveTo>
                  <a:cubicBezTo>
                    <a:pt x="697" y="56"/>
                    <a:pt x="697" y="56"/>
                    <a:pt x="697" y="56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3"/>
                    <a:pt x="677" y="43"/>
                    <a:pt x="677" y="43"/>
                  </a:cubicBezTo>
                  <a:cubicBezTo>
                    <a:pt x="674" y="50"/>
                    <a:pt x="674" y="50"/>
                    <a:pt x="674" y="50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2" y="51"/>
                    <a:pt x="672" y="51"/>
                    <a:pt x="672" y="51"/>
                  </a:cubicBezTo>
                  <a:cubicBezTo>
                    <a:pt x="661" y="53"/>
                    <a:pt x="661" y="53"/>
                    <a:pt x="661" y="53"/>
                  </a:cubicBezTo>
                  <a:cubicBezTo>
                    <a:pt x="660" y="54"/>
                    <a:pt x="659" y="54"/>
                    <a:pt x="658" y="56"/>
                  </a:cubicBezTo>
                  <a:cubicBezTo>
                    <a:pt x="655" y="58"/>
                    <a:pt x="655" y="58"/>
                    <a:pt x="655" y="58"/>
                  </a:cubicBezTo>
                  <a:cubicBezTo>
                    <a:pt x="649" y="63"/>
                    <a:pt x="649" y="63"/>
                    <a:pt x="649" y="63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3" y="65"/>
                    <a:pt x="643" y="65"/>
                    <a:pt x="643" y="65"/>
                  </a:cubicBezTo>
                  <a:cubicBezTo>
                    <a:pt x="640" y="64"/>
                    <a:pt x="637" y="62"/>
                    <a:pt x="632" y="59"/>
                  </a:cubicBezTo>
                  <a:cubicBezTo>
                    <a:pt x="631" y="58"/>
                    <a:pt x="631" y="58"/>
                    <a:pt x="631" y="58"/>
                  </a:cubicBezTo>
                  <a:cubicBezTo>
                    <a:pt x="623" y="50"/>
                    <a:pt x="619" y="45"/>
                    <a:pt x="619" y="4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0"/>
                    <a:pt x="619" y="30"/>
                    <a:pt x="619" y="30"/>
                  </a:cubicBezTo>
                  <a:cubicBezTo>
                    <a:pt x="621" y="28"/>
                    <a:pt x="621" y="28"/>
                    <a:pt x="621" y="28"/>
                  </a:cubicBezTo>
                  <a:cubicBezTo>
                    <a:pt x="609" y="24"/>
                    <a:pt x="609" y="24"/>
                    <a:pt x="609" y="24"/>
                  </a:cubicBezTo>
                  <a:cubicBezTo>
                    <a:pt x="609" y="28"/>
                    <a:pt x="609" y="28"/>
                    <a:pt x="609" y="28"/>
                  </a:cubicBezTo>
                  <a:cubicBezTo>
                    <a:pt x="609" y="30"/>
                    <a:pt x="607" y="31"/>
                    <a:pt x="605" y="32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3"/>
                    <a:pt x="600" y="33"/>
                    <a:pt x="600" y="33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6"/>
                    <a:pt x="595" y="36"/>
                    <a:pt x="595" y="36"/>
                  </a:cubicBezTo>
                  <a:cubicBezTo>
                    <a:pt x="585" y="30"/>
                    <a:pt x="585" y="30"/>
                    <a:pt x="585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2" y="25"/>
                    <a:pt x="581" y="20"/>
                    <a:pt x="581" y="16"/>
                  </a:cubicBezTo>
                  <a:cubicBezTo>
                    <a:pt x="581" y="12"/>
                    <a:pt x="582" y="9"/>
                    <a:pt x="583" y="8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58" y="20"/>
                    <a:pt x="558" y="20"/>
                    <a:pt x="558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2"/>
                    <a:pt x="572" y="32"/>
                    <a:pt x="572" y="32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2"/>
                    <a:pt x="575" y="42"/>
                    <a:pt x="575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1"/>
                    <a:pt x="558" y="81"/>
                    <a:pt x="557" y="95"/>
                  </a:cubicBezTo>
                  <a:cubicBezTo>
                    <a:pt x="557" y="96"/>
                    <a:pt x="557" y="96"/>
                    <a:pt x="557" y="96"/>
                  </a:cubicBezTo>
                  <a:cubicBezTo>
                    <a:pt x="552" y="106"/>
                    <a:pt x="552" y="106"/>
                    <a:pt x="552" y="106"/>
                  </a:cubicBezTo>
                  <a:cubicBezTo>
                    <a:pt x="555" y="110"/>
                    <a:pt x="555" y="110"/>
                    <a:pt x="555" y="110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6" y="117"/>
                    <a:pt x="555" y="121"/>
                    <a:pt x="554" y="122"/>
                  </a:cubicBezTo>
                  <a:cubicBezTo>
                    <a:pt x="553" y="122"/>
                    <a:pt x="553" y="122"/>
                    <a:pt x="553" y="122"/>
                  </a:cubicBezTo>
                  <a:cubicBezTo>
                    <a:pt x="550" y="124"/>
                    <a:pt x="541" y="133"/>
                    <a:pt x="526" y="151"/>
                  </a:cubicBezTo>
                  <a:cubicBezTo>
                    <a:pt x="525" y="152"/>
                    <a:pt x="525" y="152"/>
                    <a:pt x="525" y="152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17" y="148"/>
                    <a:pt x="513" y="144"/>
                    <a:pt x="510" y="141"/>
                  </a:cubicBezTo>
                  <a:cubicBezTo>
                    <a:pt x="507" y="140"/>
                    <a:pt x="501" y="138"/>
                    <a:pt x="491" y="138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6"/>
                    <a:pt x="481" y="204"/>
                    <a:pt x="481" y="216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4"/>
                    <a:pt x="487" y="214"/>
                    <a:pt x="487" y="214"/>
                  </a:cubicBezTo>
                  <a:cubicBezTo>
                    <a:pt x="497" y="210"/>
                    <a:pt x="497" y="210"/>
                    <a:pt x="497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0"/>
                    <a:pt x="525" y="210"/>
                    <a:pt x="525" y="210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3"/>
                    <a:pt x="530" y="203"/>
                    <a:pt x="530" y="203"/>
                  </a:cubicBezTo>
                  <a:cubicBezTo>
                    <a:pt x="540" y="201"/>
                    <a:pt x="540" y="201"/>
                    <a:pt x="540" y="201"/>
                  </a:cubicBezTo>
                  <a:cubicBezTo>
                    <a:pt x="553" y="200"/>
                    <a:pt x="553" y="200"/>
                    <a:pt x="553" y="200"/>
                  </a:cubicBezTo>
                  <a:cubicBezTo>
                    <a:pt x="557" y="201"/>
                    <a:pt x="562" y="206"/>
                    <a:pt x="568" y="214"/>
                  </a:cubicBezTo>
                  <a:cubicBezTo>
                    <a:pt x="584" y="222"/>
                    <a:pt x="593" y="230"/>
                    <a:pt x="595" y="236"/>
                  </a:cubicBezTo>
                  <a:cubicBezTo>
                    <a:pt x="596" y="239"/>
                    <a:pt x="596" y="242"/>
                    <a:pt x="595" y="244"/>
                  </a:cubicBezTo>
                  <a:cubicBezTo>
                    <a:pt x="593" y="247"/>
                    <a:pt x="591" y="249"/>
                    <a:pt x="587" y="249"/>
                  </a:cubicBezTo>
                  <a:cubicBezTo>
                    <a:pt x="586" y="249"/>
                    <a:pt x="586" y="249"/>
                    <a:pt x="586" y="249"/>
                  </a:cubicBezTo>
                  <a:cubicBezTo>
                    <a:pt x="567" y="248"/>
                    <a:pt x="555" y="248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69"/>
                    <a:pt x="517" y="269"/>
                  </a:cubicBezTo>
                  <a:cubicBezTo>
                    <a:pt x="509" y="270"/>
                    <a:pt x="509" y="270"/>
                    <a:pt x="509" y="270"/>
                  </a:cubicBezTo>
                  <a:cubicBezTo>
                    <a:pt x="505" y="290"/>
                    <a:pt x="505" y="290"/>
                    <a:pt x="505" y="290"/>
                  </a:cubicBezTo>
                  <a:cubicBezTo>
                    <a:pt x="503" y="296"/>
                    <a:pt x="501" y="300"/>
                    <a:pt x="498" y="303"/>
                  </a:cubicBezTo>
                  <a:cubicBezTo>
                    <a:pt x="495" y="306"/>
                    <a:pt x="490" y="308"/>
                    <a:pt x="483" y="310"/>
                  </a:cubicBezTo>
                  <a:cubicBezTo>
                    <a:pt x="476" y="311"/>
                    <a:pt x="469" y="314"/>
                    <a:pt x="463" y="317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7" y="338"/>
                    <a:pt x="427" y="338"/>
                    <a:pt x="427" y="338"/>
                  </a:cubicBezTo>
                  <a:cubicBezTo>
                    <a:pt x="419" y="336"/>
                    <a:pt x="414" y="334"/>
                    <a:pt x="410" y="332"/>
                  </a:cubicBezTo>
                  <a:cubicBezTo>
                    <a:pt x="405" y="330"/>
                    <a:pt x="400" y="329"/>
                    <a:pt x="395" y="331"/>
                  </a:cubicBezTo>
                  <a:cubicBezTo>
                    <a:pt x="390" y="338"/>
                    <a:pt x="387" y="346"/>
                    <a:pt x="388" y="355"/>
                  </a:cubicBezTo>
                  <a:cubicBezTo>
                    <a:pt x="388" y="360"/>
                    <a:pt x="389" y="363"/>
                    <a:pt x="391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7" y="362"/>
                    <a:pt x="397" y="362"/>
                    <a:pt x="397" y="362"/>
                  </a:cubicBezTo>
                  <a:cubicBezTo>
                    <a:pt x="397" y="374"/>
                    <a:pt x="397" y="374"/>
                    <a:pt x="397" y="374"/>
                  </a:cubicBezTo>
                  <a:cubicBezTo>
                    <a:pt x="397" y="379"/>
                    <a:pt x="396" y="382"/>
                    <a:pt x="393" y="384"/>
                  </a:cubicBezTo>
                  <a:cubicBezTo>
                    <a:pt x="391" y="386"/>
                    <a:pt x="387" y="388"/>
                    <a:pt x="382" y="389"/>
                  </a:cubicBezTo>
                  <a:cubicBezTo>
                    <a:pt x="379" y="390"/>
                    <a:pt x="379" y="390"/>
                    <a:pt x="379" y="390"/>
                  </a:cubicBezTo>
                  <a:cubicBezTo>
                    <a:pt x="375" y="392"/>
                    <a:pt x="366" y="402"/>
                    <a:pt x="354" y="422"/>
                  </a:cubicBezTo>
                  <a:cubicBezTo>
                    <a:pt x="354" y="422"/>
                    <a:pt x="354" y="422"/>
                    <a:pt x="354" y="422"/>
                  </a:cubicBezTo>
                  <a:cubicBezTo>
                    <a:pt x="353" y="422"/>
                    <a:pt x="353" y="422"/>
                    <a:pt x="353" y="422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5" y="430"/>
                    <a:pt x="344" y="432"/>
                  </a:cubicBezTo>
                  <a:cubicBezTo>
                    <a:pt x="344" y="434"/>
                    <a:pt x="343" y="434"/>
                    <a:pt x="339" y="434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2"/>
                    <a:pt x="238" y="443"/>
                    <a:pt x="217" y="464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7"/>
                    <a:pt x="200" y="467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3" y="444"/>
                    <a:pt x="123" y="436"/>
                  </a:cubicBezTo>
                  <a:cubicBezTo>
                    <a:pt x="117" y="432"/>
                    <a:pt x="110" y="428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29"/>
                    <a:pt x="53" y="429"/>
                    <a:pt x="43" y="428"/>
                  </a:cubicBezTo>
                  <a:cubicBezTo>
                    <a:pt x="32" y="428"/>
                    <a:pt x="18" y="424"/>
                    <a:pt x="1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5"/>
                    <a:pt x="12" y="465"/>
                    <a:pt x="12" y="465"/>
                  </a:cubicBezTo>
                  <a:cubicBezTo>
                    <a:pt x="14" y="467"/>
                    <a:pt x="15" y="469"/>
                    <a:pt x="15" y="470"/>
                  </a:cubicBezTo>
                  <a:cubicBezTo>
                    <a:pt x="17" y="478"/>
                    <a:pt x="17" y="478"/>
                    <a:pt x="17" y="478"/>
                  </a:cubicBezTo>
                  <a:cubicBezTo>
                    <a:pt x="23" y="484"/>
                    <a:pt x="23" y="484"/>
                    <a:pt x="23" y="484"/>
                  </a:cubicBezTo>
                  <a:cubicBezTo>
                    <a:pt x="23" y="485"/>
                    <a:pt x="23" y="485"/>
                    <a:pt x="23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8"/>
                    <a:pt x="39" y="488"/>
                    <a:pt x="39" y="488"/>
                  </a:cubicBezTo>
                  <a:cubicBezTo>
                    <a:pt x="60" y="486"/>
                    <a:pt x="60" y="486"/>
                    <a:pt x="60" y="486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1" y="482"/>
                    <a:pt x="71" y="482"/>
                    <a:pt x="71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3" y="514"/>
                    <a:pt x="63" y="514"/>
                    <a:pt x="63" y="514"/>
                  </a:cubicBezTo>
                  <a:cubicBezTo>
                    <a:pt x="63" y="517"/>
                    <a:pt x="63" y="517"/>
                    <a:pt x="63" y="517"/>
                  </a:cubicBezTo>
                  <a:cubicBezTo>
                    <a:pt x="69" y="522"/>
                    <a:pt x="69" y="522"/>
                    <a:pt x="69" y="522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7" y="529"/>
                    <a:pt x="79" y="531"/>
                    <a:pt x="81" y="532"/>
                  </a:cubicBezTo>
                  <a:cubicBezTo>
                    <a:pt x="84" y="532"/>
                    <a:pt x="87" y="535"/>
                    <a:pt x="89" y="538"/>
                  </a:cubicBezTo>
                  <a:cubicBezTo>
                    <a:pt x="89" y="539"/>
                    <a:pt x="89" y="539"/>
                    <a:pt x="89" y="539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8" y="556"/>
                    <a:pt x="98" y="556"/>
                    <a:pt x="98" y="556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3" y="565"/>
                    <a:pt x="113" y="565"/>
                    <a:pt x="113" y="565"/>
                  </a:cubicBezTo>
                  <a:cubicBezTo>
                    <a:pt x="121" y="568"/>
                    <a:pt x="121" y="568"/>
                    <a:pt x="121" y="568"/>
                  </a:cubicBezTo>
                  <a:cubicBezTo>
                    <a:pt x="126" y="565"/>
                    <a:pt x="126" y="565"/>
                    <a:pt x="126" y="565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7"/>
                    <a:pt x="125" y="547"/>
                    <a:pt x="125" y="547"/>
                  </a:cubicBezTo>
                  <a:cubicBezTo>
                    <a:pt x="135" y="547"/>
                    <a:pt x="135" y="547"/>
                    <a:pt x="135" y="547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9" y="537"/>
                    <a:pt x="174" y="534"/>
                    <a:pt x="177" y="536"/>
                  </a:cubicBezTo>
                  <a:cubicBezTo>
                    <a:pt x="180" y="535"/>
                    <a:pt x="180" y="535"/>
                    <a:pt x="180" y="535"/>
                  </a:cubicBezTo>
                  <a:cubicBezTo>
                    <a:pt x="183" y="535"/>
                    <a:pt x="185" y="536"/>
                    <a:pt x="187" y="536"/>
                  </a:cubicBezTo>
                  <a:cubicBezTo>
                    <a:pt x="187" y="537"/>
                    <a:pt x="187" y="538"/>
                    <a:pt x="187" y="538"/>
                  </a:cubicBezTo>
                  <a:cubicBezTo>
                    <a:pt x="187" y="540"/>
                    <a:pt x="189" y="543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3" y="554"/>
                    <a:pt x="193" y="554"/>
                    <a:pt x="193" y="554"/>
                  </a:cubicBezTo>
                  <a:cubicBezTo>
                    <a:pt x="193" y="555"/>
                    <a:pt x="193" y="555"/>
                    <a:pt x="193" y="555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84" y="570"/>
                    <a:pt x="184" y="570"/>
                    <a:pt x="184" y="570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7"/>
                    <a:pt x="169" y="577"/>
                    <a:pt x="169" y="577"/>
                  </a:cubicBezTo>
                  <a:cubicBezTo>
                    <a:pt x="167" y="581"/>
                    <a:pt x="167" y="581"/>
                    <a:pt x="167" y="581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70" y="604"/>
                    <a:pt x="170" y="604"/>
                    <a:pt x="170" y="604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2"/>
                    <a:pt x="213" y="602"/>
                    <a:pt x="214" y="602"/>
                  </a:cubicBezTo>
                  <a:cubicBezTo>
                    <a:pt x="224" y="603"/>
                    <a:pt x="224" y="603"/>
                    <a:pt x="224" y="603"/>
                  </a:cubicBezTo>
                  <a:cubicBezTo>
                    <a:pt x="225" y="602"/>
                    <a:pt x="225" y="602"/>
                    <a:pt x="225" y="602"/>
                  </a:cubicBezTo>
                  <a:cubicBezTo>
                    <a:pt x="224" y="599"/>
                    <a:pt x="224" y="596"/>
                    <a:pt x="225" y="594"/>
                  </a:cubicBezTo>
                  <a:cubicBezTo>
                    <a:pt x="229" y="587"/>
                    <a:pt x="229" y="587"/>
                    <a:pt x="229" y="587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1" y="541"/>
                    <a:pt x="251" y="541"/>
                    <a:pt x="251" y="541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3"/>
                    <a:pt x="270" y="555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3" y="578"/>
                    <a:pt x="263" y="578"/>
                    <a:pt x="263" y="578"/>
                  </a:cubicBezTo>
                  <a:cubicBezTo>
                    <a:pt x="263" y="586"/>
                    <a:pt x="263" y="586"/>
                    <a:pt x="263" y="586"/>
                  </a:cubicBezTo>
                  <a:cubicBezTo>
                    <a:pt x="265" y="590"/>
                    <a:pt x="265" y="590"/>
                    <a:pt x="265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4"/>
                    <a:pt x="283" y="598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1" y="606"/>
                    <a:pt x="301" y="606"/>
                    <a:pt x="301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9" y="602"/>
                    <a:pt x="319" y="602"/>
                    <a:pt x="319" y="602"/>
                  </a:cubicBezTo>
                  <a:cubicBezTo>
                    <a:pt x="323" y="582"/>
                    <a:pt x="323" y="582"/>
                    <a:pt x="323" y="582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3" y="564"/>
                    <a:pt x="333" y="564"/>
                    <a:pt x="333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1"/>
                    <a:pt x="350" y="551"/>
                    <a:pt x="350" y="551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1"/>
                    <a:pt x="374" y="541"/>
                    <a:pt x="374" y="541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4"/>
                    <a:pt x="384" y="534"/>
                    <a:pt x="384" y="534"/>
                  </a:cubicBezTo>
                  <a:cubicBezTo>
                    <a:pt x="387" y="534"/>
                    <a:pt x="387" y="534"/>
                    <a:pt x="387" y="534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7"/>
                    <a:pt x="394" y="527"/>
                    <a:pt x="394" y="527"/>
                  </a:cubicBezTo>
                  <a:cubicBezTo>
                    <a:pt x="395" y="527"/>
                    <a:pt x="395" y="527"/>
                    <a:pt x="395" y="527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9" y="519"/>
                    <a:pt x="409" y="519"/>
                    <a:pt x="409" y="519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5"/>
                    <a:pt x="414" y="504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8" y="502"/>
                    <a:pt x="418" y="502"/>
                    <a:pt x="418" y="502"/>
                  </a:cubicBezTo>
                  <a:cubicBezTo>
                    <a:pt x="425" y="503"/>
                    <a:pt x="425" y="503"/>
                    <a:pt x="425" y="503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57" y="492"/>
                    <a:pt x="457" y="492"/>
                    <a:pt x="457" y="492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5" y="481"/>
                    <a:pt x="465" y="481"/>
                    <a:pt x="465" y="481"/>
                  </a:cubicBezTo>
                  <a:cubicBezTo>
                    <a:pt x="459" y="475"/>
                    <a:pt x="459" y="475"/>
                    <a:pt x="459" y="475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1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8"/>
                    <a:pt x="468" y="438"/>
                    <a:pt x="468" y="438"/>
                  </a:cubicBezTo>
                  <a:cubicBezTo>
                    <a:pt x="469" y="438"/>
                    <a:pt x="469" y="438"/>
                    <a:pt x="469" y="438"/>
                  </a:cubicBezTo>
                  <a:cubicBezTo>
                    <a:pt x="473" y="432"/>
                    <a:pt x="473" y="432"/>
                    <a:pt x="473" y="432"/>
                  </a:cubicBezTo>
                  <a:cubicBezTo>
                    <a:pt x="479" y="420"/>
                    <a:pt x="479" y="420"/>
                    <a:pt x="479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5" y="428"/>
                    <a:pt x="485" y="428"/>
                    <a:pt x="485" y="428"/>
                  </a:cubicBezTo>
                  <a:cubicBezTo>
                    <a:pt x="485" y="429"/>
                    <a:pt x="485" y="429"/>
                    <a:pt x="485" y="429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8" y="445"/>
                    <a:pt x="488" y="445"/>
                    <a:pt x="488" y="445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8"/>
                    <a:pt x="495" y="448"/>
                    <a:pt x="495" y="448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1" y="440"/>
                    <a:pt x="501" y="440"/>
                    <a:pt x="501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506" y="432"/>
                    <a:pt x="506" y="432"/>
                    <a:pt x="506" y="432"/>
                  </a:cubicBezTo>
                  <a:cubicBezTo>
                    <a:pt x="517" y="436"/>
                    <a:pt x="517" y="436"/>
                    <a:pt x="517" y="436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1"/>
                    <a:pt x="530" y="431"/>
                    <a:pt x="530" y="431"/>
                  </a:cubicBezTo>
                  <a:cubicBezTo>
                    <a:pt x="534" y="424"/>
                    <a:pt x="534" y="424"/>
                    <a:pt x="534" y="424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7" y="403"/>
                    <a:pt x="537" y="403"/>
                    <a:pt x="537" y="403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9" y="404"/>
                    <a:pt x="539" y="404"/>
                    <a:pt x="539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8"/>
                    <a:pt x="551" y="398"/>
                    <a:pt x="551" y="398"/>
                  </a:cubicBezTo>
                  <a:cubicBezTo>
                    <a:pt x="552" y="398"/>
                    <a:pt x="552" y="398"/>
                    <a:pt x="552" y="398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61" y="398"/>
                    <a:pt x="561" y="398"/>
                    <a:pt x="561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3" y="398"/>
                    <a:pt x="563" y="398"/>
                    <a:pt x="563" y="398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7"/>
                    <a:pt x="572" y="417"/>
                    <a:pt x="572" y="417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9" y="414"/>
                    <a:pt x="579" y="414"/>
                    <a:pt x="579" y="414"/>
                  </a:cubicBezTo>
                  <a:cubicBezTo>
                    <a:pt x="581" y="416"/>
                    <a:pt x="581" y="418"/>
                    <a:pt x="581" y="420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9" y="434"/>
                    <a:pt x="579" y="434"/>
                    <a:pt x="579" y="434"/>
                  </a:cubicBezTo>
                  <a:cubicBezTo>
                    <a:pt x="581" y="438"/>
                    <a:pt x="581" y="438"/>
                    <a:pt x="581" y="438"/>
                  </a:cubicBezTo>
                  <a:cubicBezTo>
                    <a:pt x="585" y="442"/>
                    <a:pt x="585" y="442"/>
                    <a:pt x="585" y="442"/>
                  </a:cubicBezTo>
                  <a:cubicBezTo>
                    <a:pt x="601" y="444"/>
                    <a:pt x="601" y="444"/>
                    <a:pt x="601" y="444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4" y="446"/>
                    <a:pt x="604" y="446"/>
                    <a:pt x="604" y="446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5" y="416"/>
                    <a:pt x="625" y="416"/>
                    <a:pt x="625" y="416"/>
                  </a:cubicBezTo>
                  <a:cubicBezTo>
                    <a:pt x="628" y="419"/>
                    <a:pt x="628" y="419"/>
                    <a:pt x="628" y="419"/>
                  </a:cubicBezTo>
                  <a:cubicBezTo>
                    <a:pt x="633" y="416"/>
                    <a:pt x="633" y="416"/>
                    <a:pt x="633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3"/>
                    <a:pt x="656" y="393"/>
                    <a:pt x="656" y="393"/>
                  </a:cubicBezTo>
                  <a:cubicBezTo>
                    <a:pt x="663" y="384"/>
                    <a:pt x="663" y="384"/>
                    <a:pt x="663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5"/>
                    <a:pt x="672" y="385"/>
                    <a:pt x="672" y="385"/>
                  </a:cubicBezTo>
                  <a:cubicBezTo>
                    <a:pt x="677" y="385"/>
                    <a:pt x="677" y="385"/>
                    <a:pt x="677" y="385"/>
                  </a:cubicBezTo>
                  <a:cubicBezTo>
                    <a:pt x="677" y="382"/>
                    <a:pt x="677" y="379"/>
                    <a:pt x="678" y="378"/>
                  </a:cubicBezTo>
                  <a:cubicBezTo>
                    <a:pt x="685" y="370"/>
                    <a:pt x="685" y="370"/>
                    <a:pt x="685" y="370"/>
                  </a:cubicBezTo>
                  <a:cubicBezTo>
                    <a:pt x="687" y="368"/>
                    <a:pt x="687" y="368"/>
                    <a:pt x="687" y="368"/>
                  </a:cubicBezTo>
                  <a:cubicBezTo>
                    <a:pt x="695" y="371"/>
                    <a:pt x="695" y="371"/>
                    <a:pt x="695" y="371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14" y="357"/>
                    <a:pt x="714" y="357"/>
                    <a:pt x="714" y="357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6"/>
                    <a:pt x="706" y="356"/>
                    <a:pt x="706" y="356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1" y="338"/>
                    <a:pt x="701" y="338"/>
                    <a:pt x="701" y="338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1"/>
                    <a:pt x="694" y="321"/>
                    <a:pt x="694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0"/>
                    <a:pt x="693" y="320"/>
                    <a:pt x="693" y="320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1" y="318"/>
                    <a:pt x="681" y="318"/>
                    <a:pt x="681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82"/>
                    <a:pt x="657" y="282"/>
                    <a:pt x="657" y="282"/>
                  </a:cubicBezTo>
                  <a:cubicBezTo>
                    <a:pt x="656" y="275"/>
                    <a:pt x="656" y="275"/>
                    <a:pt x="656" y="275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4"/>
                    <a:pt x="644" y="254"/>
                    <a:pt x="644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1"/>
                    <a:pt x="663" y="261"/>
                    <a:pt x="663" y="261"/>
                  </a:cubicBezTo>
                  <a:cubicBezTo>
                    <a:pt x="669" y="256"/>
                    <a:pt x="669" y="256"/>
                    <a:pt x="669" y="256"/>
                  </a:cubicBezTo>
                  <a:cubicBezTo>
                    <a:pt x="673" y="250"/>
                    <a:pt x="673" y="250"/>
                    <a:pt x="673" y="250"/>
                  </a:cubicBezTo>
                  <a:cubicBezTo>
                    <a:pt x="673" y="245"/>
                    <a:pt x="673" y="245"/>
                    <a:pt x="673" y="245"/>
                  </a:cubicBezTo>
                  <a:cubicBezTo>
                    <a:pt x="672" y="232"/>
                    <a:pt x="672" y="232"/>
                    <a:pt x="672" y="232"/>
                  </a:cubicBezTo>
                  <a:cubicBezTo>
                    <a:pt x="671" y="227"/>
                    <a:pt x="671" y="227"/>
                    <a:pt x="671" y="227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0"/>
                    <a:pt x="662" y="220"/>
                    <a:pt x="662" y="220"/>
                  </a:cubicBezTo>
                  <a:cubicBezTo>
                    <a:pt x="654" y="210"/>
                    <a:pt x="654" y="210"/>
                    <a:pt x="654" y="210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89"/>
                    <a:pt x="657" y="189"/>
                    <a:pt x="657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8"/>
                    <a:pt x="658" y="188"/>
                    <a:pt x="658" y="188"/>
                  </a:cubicBezTo>
                  <a:cubicBezTo>
                    <a:pt x="659" y="188"/>
                    <a:pt x="659" y="188"/>
                    <a:pt x="659" y="188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7" y="184"/>
                    <a:pt x="667" y="184"/>
                    <a:pt x="667" y="184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87" y="158"/>
                    <a:pt x="687" y="158"/>
                    <a:pt x="687" y="158"/>
                  </a:cubicBezTo>
                  <a:cubicBezTo>
                    <a:pt x="687" y="159"/>
                    <a:pt x="687" y="159"/>
                    <a:pt x="687" y="159"/>
                  </a:cubicBezTo>
                  <a:cubicBezTo>
                    <a:pt x="691" y="163"/>
                    <a:pt x="691" y="163"/>
                    <a:pt x="691" y="163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1"/>
                    <a:pt x="696" y="151"/>
                    <a:pt x="696" y="151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1"/>
                    <a:pt x="693" y="141"/>
                    <a:pt x="693" y="141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699" y="125"/>
                    <a:pt x="699" y="125"/>
                    <a:pt x="699" y="125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2"/>
                    <a:pt x="701" y="108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93"/>
                    <a:pt x="699" y="93"/>
                    <a:pt x="699" y="93"/>
                  </a:cubicBezTo>
                  <a:cubicBezTo>
                    <a:pt x="699" y="92"/>
                    <a:pt x="699" y="92"/>
                    <a:pt x="699" y="92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99" y="80"/>
                    <a:pt x="698" y="78"/>
                    <a:pt x="698" y="76"/>
                  </a:cubicBezTo>
                  <a:lnTo>
                    <a:pt x="69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76" name="Freeform 7"/>
            <p:cNvSpPr/>
            <p:nvPr/>
          </p:nvSpPr>
          <p:spPr bwMode="auto">
            <a:xfrm rot="175386">
              <a:off x="4398128" y="3158438"/>
              <a:ext cx="1380774" cy="1168160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0 h 386"/>
                <a:gd name="T4" fmla="*/ 222 w 456"/>
                <a:gd name="T5" fmla="*/ 128 h 386"/>
                <a:gd name="T6" fmla="*/ 196 w 456"/>
                <a:gd name="T7" fmla="*/ 107 h 386"/>
                <a:gd name="T8" fmla="*/ 199 w 456"/>
                <a:gd name="T9" fmla="*/ 78 h 386"/>
                <a:gd name="T10" fmla="*/ 170 w 456"/>
                <a:gd name="T11" fmla="*/ 86 h 386"/>
                <a:gd name="T12" fmla="*/ 148 w 456"/>
                <a:gd name="T13" fmla="*/ 58 h 386"/>
                <a:gd name="T14" fmla="*/ 138 w 456"/>
                <a:gd name="T15" fmla="*/ 24 h 386"/>
                <a:gd name="T16" fmla="*/ 128 w 456"/>
                <a:gd name="T17" fmla="*/ 7 h 386"/>
                <a:gd name="T18" fmla="*/ 105 w 456"/>
                <a:gd name="T19" fmla="*/ 15 h 386"/>
                <a:gd name="T20" fmla="*/ 89 w 456"/>
                <a:gd name="T21" fmla="*/ 32 h 386"/>
                <a:gd name="T22" fmla="*/ 49 w 456"/>
                <a:gd name="T23" fmla="*/ 44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19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6 h 386"/>
                <a:gd name="T38" fmla="*/ 216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3 h 386"/>
                <a:gd name="T50" fmla="*/ 250 w 456"/>
                <a:gd name="T51" fmla="*/ 352 h 386"/>
                <a:gd name="T52" fmla="*/ 262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5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4 h 386"/>
                <a:gd name="T72" fmla="*/ 385 w 456"/>
                <a:gd name="T73" fmla="*/ 307 h 386"/>
                <a:gd name="T74" fmla="*/ 400 w 456"/>
                <a:gd name="T75" fmla="*/ 290 h 386"/>
                <a:gd name="T76" fmla="*/ 423 w 456"/>
                <a:gd name="T77" fmla="*/ 286 h 386"/>
                <a:gd name="T78" fmla="*/ 446 w 456"/>
                <a:gd name="T79" fmla="*/ 278 h 386"/>
                <a:gd name="T80" fmla="*/ 453 w 456"/>
                <a:gd name="T81" fmla="*/ 244 h 386"/>
                <a:gd name="T82" fmla="*/ 412 w 456"/>
                <a:gd name="T83" fmla="*/ 218 h 386"/>
                <a:gd name="T84" fmla="*/ 396 w 456"/>
                <a:gd name="T85" fmla="*/ 246 h 386"/>
                <a:gd name="T86" fmla="*/ 408 w 456"/>
                <a:gd name="T87" fmla="*/ 255 h 386"/>
                <a:gd name="T88" fmla="*/ 406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3 h 386"/>
                <a:gd name="T96" fmla="*/ 356 w 456"/>
                <a:gd name="T97" fmla="*/ 256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6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5"/>
                    <a:pt x="268" y="155"/>
                    <a:pt x="268" y="155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26" y="132"/>
                    <a:pt x="224" y="131"/>
                    <a:pt x="223" y="129"/>
                  </a:cubicBezTo>
                  <a:cubicBezTo>
                    <a:pt x="222" y="128"/>
                    <a:pt x="222" y="128"/>
                    <a:pt x="222" y="128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2"/>
                    <a:pt x="210" y="120"/>
                    <a:pt x="208" y="116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2"/>
                    <a:pt x="208" y="82"/>
                    <a:pt x="208" y="81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68" y="88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2" y="72"/>
                    <a:pt x="150" y="69"/>
                    <a:pt x="150" y="67"/>
                  </a:cubicBezTo>
                  <a:cubicBezTo>
                    <a:pt x="148" y="58"/>
                    <a:pt x="148" y="58"/>
                    <a:pt x="148" y="58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6" y="34"/>
                    <a:pt x="82" y="36"/>
                    <a:pt x="77" y="37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2"/>
                    <a:pt x="53" y="44"/>
                    <a:pt x="49" y="44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62"/>
                    <a:pt x="32" y="65"/>
                    <a:pt x="30" y="66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0" y="76"/>
                    <a:pt x="18" y="76"/>
                    <a:pt x="1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8" y="132"/>
                  </a:cubicBezTo>
                  <a:cubicBezTo>
                    <a:pt x="118" y="131"/>
                    <a:pt x="118" y="131"/>
                    <a:pt x="118" y="131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6"/>
                    <a:pt x="186" y="156"/>
                    <a:pt x="186" y="156"/>
                  </a:cubicBezTo>
                  <a:cubicBezTo>
                    <a:pt x="188" y="158"/>
                    <a:pt x="192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69"/>
                    <a:pt x="202" y="169"/>
                    <a:pt x="202" y="169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6" y="196"/>
                    <a:pt x="246" y="196"/>
                    <a:pt x="246" y="196"/>
                  </a:cubicBezTo>
                  <a:cubicBezTo>
                    <a:pt x="261" y="191"/>
                    <a:pt x="261" y="191"/>
                    <a:pt x="261" y="191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8"/>
                    <a:pt x="274" y="218"/>
                    <a:pt x="274" y="218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7"/>
                    <a:pt x="280" y="247"/>
                    <a:pt x="280" y="247"/>
                  </a:cubicBezTo>
                  <a:cubicBezTo>
                    <a:pt x="286" y="258"/>
                    <a:pt x="286" y="258"/>
                    <a:pt x="286" y="258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2" y="282"/>
                    <a:pt x="272" y="282"/>
                    <a:pt x="272" y="282"/>
                  </a:cubicBezTo>
                  <a:cubicBezTo>
                    <a:pt x="272" y="288"/>
                    <a:pt x="272" y="288"/>
                    <a:pt x="272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6" y="309"/>
                    <a:pt x="247" y="310"/>
                    <a:pt x="250" y="311"/>
                  </a:cubicBezTo>
                  <a:cubicBezTo>
                    <a:pt x="254" y="312"/>
                    <a:pt x="254" y="316"/>
                    <a:pt x="252" y="321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6" y="328"/>
                    <a:pt x="246" y="328"/>
                    <a:pt x="246" y="328"/>
                  </a:cubicBezTo>
                  <a:cubicBezTo>
                    <a:pt x="245" y="328"/>
                    <a:pt x="245" y="328"/>
                    <a:pt x="245" y="328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5" y="326"/>
                    <a:pt x="225" y="326"/>
                    <a:pt x="225" y="326"/>
                  </a:cubicBezTo>
                  <a:cubicBezTo>
                    <a:pt x="224" y="333"/>
                    <a:pt x="224" y="333"/>
                    <a:pt x="224" y="333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4"/>
                    <a:pt x="242" y="354"/>
                    <a:pt x="242" y="354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8" y="353"/>
                    <a:pt x="248" y="353"/>
                    <a:pt x="248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2"/>
                    <a:pt x="250" y="352"/>
                    <a:pt x="250" y="352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4" y="355"/>
                    <a:pt x="264" y="355"/>
                    <a:pt x="264" y="355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7"/>
                    <a:pt x="269" y="327"/>
                    <a:pt x="269" y="327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1"/>
                    <a:pt x="276" y="321"/>
                    <a:pt x="276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6" y="322"/>
                    <a:pt x="286" y="322"/>
                    <a:pt x="286" y="322"/>
                  </a:cubicBezTo>
                  <a:cubicBezTo>
                    <a:pt x="286" y="325"/>
                    <a:pt x="286" y="327"/>
                    <a:pt x="286" y="328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7"/>
                    <a:pt x="290" y="337"/>
                    <a:pt x="290" y="337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2" y="353"/>
                    <a:pt x="322" y="353"/>
                    <a:pt x="322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3"/>
                    <a:pt x="334" y="363"/>
                    <a:pt x="334" y="363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4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5"/>
                    <a:pt x="364" y="375"/>
                    <a:pt x="364" y="375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1"/>
                    <a:pt x="366" y="371"/>
                    <a:pt x="366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1"/>
                    <a:pt x="365" y="361"/>
                    <a:pt x="365" y="361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5"/>
                    <a:pt x="364" y="355"/>
                    <a:pt x="364" y="355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5"/>
                    <a:pt x="374" y="345"/>
                    <a:pt x="374" y="345"/>
                  </a:cubicBezTo>
                  <a:cubicBezTo>
                    <a:pt x="375" y="345"/>
                    <a:pt x="375" y="345"/>
                    <a:pt x="375" y="345"/>
                  </a:cubicBezTo>
                  <a:cubicBezTo>
                    <a:pt x="388" y="345"/>
                    <a:pt x="388" y="345"/>
                    <a:pt x="388" y="345"/>
                  </a:cubicBezTo>
                  <a:cubicBezTo>
                    <a:pt x="390" y="344"/>
                    <a:pt x="390" y="344"/>
                    <a:pt x="390" y="344"/>
                  </a:cubicBezTo>
                  <a:cubicBezTo>
                    <a:pt x="390" y="338"/>
                    <a:pt x="390" y="338"/>
                    <a:pt x="390" y="338"/>
                  </a:cubicBezTo>
                  <a:cubicBezTo>
                    <a:pt x="388" y="332"/>
                    <a:pt x="388" y="332"/>
                    <a:pt x="388" y="332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96" y="291"/>
                    <a:pt x="396" y="291"/>
                    <a:pt x="396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0"/>
                    <a:pt x="398" y="290"/>
                    <a:pt x="398" y="290"/>
                  </a:cubicBezTo>
                  <a:cubicBezTo>
                    <a:pt x="400" y="290"/>
                    <a:pt x="400" y="290"/>
                    <a:pt x="400" y="290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4" y="296"/>
                    <a:pt x="414" y="296"/>
                    <a:pt x="414" y="296"/>
                  </a:cubicBezTo>
                  <a:cubicBezTo>
                    <a:pt x="420" y="298"/>
                    <a:pt x="420" y="298"/>
                    <a:pt x="420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0"/>
                    <a:pt x="420" y="288"/>
                    <a:pt x="423" y="286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0"/>
                    <a:pt x="430" y="280"/>
                    <a:pt x="430" y="280"/>
                  </a:cubicBezTo>
                  <a:cubicBezTo>
                    <a:pt x="434" y="279"/>
                    <a:pt x="437" y="278"/>
                    <a:pt x="438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50" y="278"/>
                    <a:pt x="450" y="278"/>
                    <a:pt x="450" y="278"/>
                  </a:cubicBezTo>
                  <a:cubicBezTo>
                    <a:pt x="452" y="268"/>
                    <a:pt x="452" y="268"/>
                    <a:pt x="452" y="268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7"/>
                    <a:pt x="452" y="254"/>
                    <a:pt x="454" y="254"/>
                  </a:cubicBezTo>
                  <a:cubicBezTo>
                    <a:pt x="456" y="248"/>
                    <a:pt x="456" y="248"/>
                    <a:pt x="456" y="248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0"/>
                    <a:pt x="448" y="240"/>
                    <a:pt x="448" y="240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0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12" y="218"/>
                    <a:pt x="412" y="218"/>
                    <a:pt x="412" y="218"/>
                  </a:cubicBezTo>
                  <a:cubicBezTo>
                    <a:pt x="406" y="218"/>
                    <a:pt x="406" y="218"/>
                    <a:pt x="406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8"/>
                    <a:pt x="394" y="238"/>
                    <a:pt x="394" y="238"/>
                  </a:cubicBezTo>
                  <a:cubicBezTo>
                    <a:pt x="396" y="246"/>
                    <a:pt x="396" y="246"/>
                    <a:pt x="396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7" y="255"/>
                    <a:pt x="407" y="255"/>
                    <a:pt x="407" y="255"/>
                  </a:cubicBezTo>
                  <a:cubicBezTo>
                    <a:pt x="408" y="255"/>
                    <a:pt x="408" y="255"/>
                    <a:pt x="408" y="255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6" y="268"/>
                    <a:pt x="406" y="268"/>
                    <a:pt x="406" y="268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4" y="271"/>
                    <a:pt x="402" y="272"/>
                    <a:pt x="400" y="273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3"/>
                    <a:pt x="399" y="273"/>
                    <a:pt x="399" y="273"/>
                  </a:cubicBezTo>
                  <a:cubicBezTo>
                    <a:pt x="398" y="273"/>
                    <a:pt x="398" y="273"/>
                    <a:pt x="398" y="273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90" y="276"/>
                    <a:pt x="390" y="276"/>
                    <a:pt x="390" y="276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4" y="290"/>
                    <a:pt x="384" y="290"/>
                    <a:pt x="384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3"/>
                    <a:pt x="373" y="283"/>
                    <a:pt x="373" y="283"/>
                  </a:cubicBezTo>
                  <a:cubicBezTo>
                    <a:pt x="370" y="276"/>
                    <a:pt x="370" y="276"/>
                    <a:pt x="370" y="276"/>
                  </a:cubicBezTo>
                  <a:cubicBezTo>
                    <a:pt x="370" y="276"/>
                    <a:pt x="368" y="274"/>
                    <a:pt x="364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57" y="269"/>
                    <a:pt x="357" y="269"/>
                    <a:pt x="357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3"/>
                    <a:pt x="358" y="253"/>
                    <a:pt x="358" y="253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4"/>
                    <a:pt x="319" y="201"/>
                  </a:cubicBezTo>
                  <a:cubicBezTo>
                    <a:pt x="312" y="201"/>
                    <a:pt x="312" y="201"/>
                    <a:pt x="312" y="201"/>
                  </a:cubicBezTo>
                  <a:cubicBezTo>
                    <a:pt x="310" y="200"/>
                    <a:pt x="308" y="199"/>
                    <a:pt x="305" y="196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02" y="194"/>
                    <a:pt x="301" y="191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2"/>
                    <a:pt x="320" y="129"/>
                    <a:pt x="320" y="127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2" y="127"/>
                    <a:pt x="312" y="127"/>
                    <a:pt x="312" y="127"/>
                  </a:cubicBezTo>
                  <a:cubicBezTo>
                    <a:pt x="310" y="128"/>
                    <a:pt x="307" y="131"/>
                    <a:pt x="303" y="136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0" y="144"/>
                    <a:pt x="286" y="145"/>
                    <a:pt x="284" y="144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77" name="Freeform 8"/>
            <p:cNvSpPr/>
            <p:nvPr/>
          </p:nvSpPr>
          <p:spPr bwMode="auto">
            <a:xfrm rot="175386">
              <a:off x="5375721" y="3585871"/>
              <a:ext cx="278098" cy="459008"/>
            </a:xfrm>
            <a:custGeom>
              <a:avLst/>
              <a:gdLst>
                <a:gd name="T0" fmla="*/ 46 w 92"/>
                <a:gd name="T1" fmla="*/ 29 h 152"/>
                <a:gd name="T2" fmla="*/ 46 w 92"/>
                <a:gd name="T3" fmla="*/ 43 h 152"/>
                <a:gd name="T4" fmla="*/ 42 w 92"/>
                <a:gd name="T5" fmla="*/ 54 h 152"/>
                <a:gd name="T6" fmla="*/ 38 w 92"/>
                <a:gd name="T7" fmla="*/ 62 h 152"/>
                <a:gd name="T8" fmla="*/ 37 w 92"/>
                <a:gd name="T9" fmla="*/ 61 h 152"/>
                <a:gd name="T10" fmla="*/ 22 w 92"/>
                <a:gd name="T11" fmla="*/ 65 h 152"/>
                <a:gd name="T12" fmla="*/ 6 w 92"/>
                <a:gd name="T13" fmla="*/ 67 h 152"/>
                <a:gd name="T14" fmla="*/ 4 w 92"/>
                <a:gd name="T15" fmla="*/ 70 h 152"/>
                <a:gd name="T16" fmla="*/ 19 w 92"/>
                <a:gd name="T17" fmla="*/ 72 h 152"/>
                <a:gd name="T18" fmla="*/ 20 w 92"/>
                <a:gd name="T19" fmla="*/ 72 h 152"/>
                <a:gd name="T20" fmla="*/ 24 w 92"/>
                <a:gd name="T21" fmla="*/ 81 h 152"/>
                <a:gd name="T22" fmla="*/ 30 w 92"/>
                <a:gd name="T23" fmla="*/ 92 h 152"/>
                <a:gd name="T24" fmla="*/ 35 w 92"/>
                <a:gd name="T25" fmla="*/ 108 h 152"/>
                <a:gd name="T26" fmla="*/ 36 w 92"/>
                <a:gd name="T27" fmla="*/ 108 h 152"/>
                <a:gd name="T28" fmla="*/ 38 w 92"/>
                <a:gd name="T29" fmla="*/ 116 h 152"/>
                <a:gd name="T30" fmla="*/ 36 w 92"/>
                <a:gd name="T31" fmla="*/ 124 h 152"/>
                <a:gd name="T32" fmla="*/ 36 w 92"/>
                <a:gd name="T33" fmla="*/ 132 h 152"/>
                <a:gd name="T34" fmla="*/ 50 w 92"/>
                <a:gd name="T35" fmla="*/ 140 h 152"/>
                <a:gd name="T36" fmla="*/ 58 w 92"/>
                <a:gd name="T37" fmla="*/ 151 h 152"/>
                <a:gd name="T38" fmla="*/ 62 w 92"/>
                <a:gd name="T39" fmla="*/ 152 h 152"/>
                <a:gd name="T40" fmla="*/ 61 w 92"/>
                <a:gd name="T41" fmla="*/ 139 h 152"/>
                <a:gd name="T42" fmla="*/ 70 w 92"/>
                <a:gd name="T43" fmla="*/ 134 h 152"/>
                <a:gd name="T44" fmla="*/ 71 w 92"/>
                <a:gd name="T45" fmla="*/ 134 h 152"/>
                <a:gd name="T46" fmla="*/ 72 w 92"/>
                <a:gd name="T47" fmla="*/ 134 h 152"/>
                <a:gd name="T48" fmla="*/ 78 w 92"/>
                <a:gd name="T49" fmla="*/ 133 h 152"/>
                <a:gd name="T50" fmla="*/ 79 w 92"/>
                <a:gd name="T51" fmla="*/ 122 h 152"/>
                <a:gd name="T52" fmla="*/ 74 w 92"/>
                <a:gd name="T53" fmla="*/ 116 h 152"/>
                <a:gd name="T54" fmla="*/ 69 w 92"/>
                <a:gd name="T55" fmla="*/ 116 h 152"/>
                <a:gd name="T56" fmla="*/ 66 w 92"/>
                <a:gd name="T57" fmla="*/ 105 h 152"/>
                <a:gd name="T58" fmla="*/ 68 w 92"/>
                <a:gd name="T59" fmla="*/ 84 h 152"/>
                <a:gd name="T60" fmla="*/ 82 w 92"/>
                <a:gd name="T61" fmla="*/ 80 h 152"/>
                <a:gd name="T62" fmla="*/ 92 w 92"/>
                <a:gd name="T63" fmla="*/ 54 h 152"/>
                <a:gd name="T64" fmla="*/ 84 w 92"/>
                <a:gd name="T65" fmla="*/ 48 h 152"/>
                <a:gd name="T66" fmla="*/ 83 w 92"/>
                <a:gd name="T67" fmla="*/ 48 h 152"/>
                <a:gd name="T68" fmla="*/ 76 w 92"/>
                <a:gd name="T69" fmla="*/ 48 h 152"/>
                <a:gd name="T70" fmla="*/ 72 w 92"/>
                <a:gd name="T71" fmla="*/ 42 h 152"/>
                <a:gd name="T72" fmla="*/ 71 w 92"/>
                <a:gd name="T73" fmla="*/ 42 h 152"/>
                <a:gd name="T74" fmla="*/ 73 w 92"/>
                <a:gd name="T75" fmla="*/ 26 h 152"/>
                <a:gd name="T76" fmla="*/ 76 w 92"/>
                <a:gd name="T77" fmla="*/ 18 h 152"/>
                <a:gd name="T78" fmla="*/ 78 w 92"/>
                <a:gd name="T79" fmla="*/ 10 h 152"/>
                <a:gd name="T80" fmla="*/ 64 w 92"/>
                <a:gd name="T8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" h="152">
                  <a:moveTo>
                    <a:pt x="54" y="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7"/>
                    <a:pt x="41" y="60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2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6" y="137"/>
                    <a:pt x="49" y="138"/>
                    <a:pt x="50" y="140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6" y="148"/>
                    <a:pt x="58" y="150"/>
                    <a:pt x="58" y="151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6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0" y="51"/>
                    <a:pt x="89" y="49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0"/>
                    <a:pt x="76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78" name="Freeform 9"/>
            <p:cNvSpPr/>
            <p:nvPr/>
          </p:nvSpPr>
          <p:spPr bwMode="auto">
            <a:xfrm rot="175386">
              <a:off x="2778118" y="2284139"/>
              <a:ext cx="1973402" cy="1492379"/>
            </a:xfrm>
            <a:custGeom>
              <a:avLst/>
              <a:gdLst>
                <a:gd name="T0" fmla="*/ 639 w 652"/>
                <a:gd name="T1" fmla="*/ 228 h 493"/>
                <a:gd name="T2" fmla="*/ 612 w 652"/>
                <a:gd name="T3" fmla="*/ 204 h 493"/>
                <a:gd name="T4" fmla="*/ 596 w 652"/>
                <a:gd name="T5" fmla="*/ 184 h 493"/>
                <a:gd name="T6" fmla="*/ 520 w 652"/>
                <a:gd name="T7" fmla="*/ 166 h 493"/>
                <a:gd name="T8" fmla="*/ 524 w 652"/>
                <a:gd name="T9" fmla="*/ 90 h 493"/>
                <a:gd name="T10" fmla="*/ 470 w 652"/>
                <a:gd name="T11" fmla="*/ 25 h 493"/>
                <a:gd name="T12" fmla="*/ 443 w 652"/>
                <a:gd name="T13" fmla="*/ 7 h 493"/>
                <a:gd name="T14" fmla="*/ 401 w 652"/>
                <a:gd name="T15" fmla="*/ 61 h 493"/>
                <a:gd name="T16" fmla="*/ 309 w 652"/>
                <a:gd name="T17" fmla="*/ 112 h 493"/>
                <a:gd name="T18" fmla="*/ 291 w 652"/>
                <a:gd name="T19" fmla="*/ 115 h 493"/>
                <a:gd name="T20" fmla="*/ 237 w 652"/>
                <a:gd name="T21" fmla="*/ 110 h 493"/>
                <a:gd name="T22" fmla="*/ 245 w 652"/>
                <a:gd name="T23" fmla="*/ 168 h 493"/>
                <a:gd name="T24" fmla="*/ 234 w 652"/>
                <a:gd name="T25" fmla="*/ 198 h 493"/>
                <a:gd name="T26" fmla="*/ 226 w 652"/>
                <a:gd name="T27" fmla="*/ 196 h 493"/>
                <a:gd name="T28" fmla="*/ 202 w 652"/>
                <a:gd name="T29" fmla="*/ 224 h 493"/>
                <a:gd name="T30" fmla="*/ 165 w 652"/>
                <a:gd name="T31" fmla="*/ 234 h 493"/>
                <a:gd name="T32" fmla="*/ 92 w 652"/>
                <a:gd name="T33" fmla="*/ 253 h 493"/>
                <a:gd name="T34" fmla="*/ 53 w 652"/>
                <a:gd name="T35" fmla="*/ 247 h 493"/>
                <a:gd name="T36" fmla="*/ 33 w 652"/>
                <a:gd name="T37" fmla="*/ 240 h 493"/>
                <a:gd name="T38" fmla="*/ 5 w 652"/>
                <a:gd name="T39" fmla="*/ 284 h 493"/>
                <a:gd name="T40" fmla="*/ 27 w 652"/>
                <a:gd name="T41" fmla="*/ 303 h 493"/>
                <a:gd name="T42" fmla="*/ 21 w 652"/>
                <a:gd name="T43" fmla="*/ 356 h 493"/>
                <a:gd name="T44" fmla="*/ 21 w 652"/>
                <a:gd name="T45" fmla="*/ 367 h 493"/>
                <a:gd name="T46" fmla="*/ 60 w 652"/>
                <a:gd name="T47" fmla="*/ 417 h 493"/>
                <a:gd name="T48" fmla="*/ 85 w 652"/>
                <a:gd name="T49" fmla="*/ 443 h 493"/>
                <a:gd name="T50" fmla="*/ 105 w 652"/>
                <a:gd name="T51" fmla="*/ 490 h 493"/>
                <a:gd name="T52" fmla="*/ 130 w 652"/>
                <a:gd name="T53" fmla="*/ 493 h 493"/>
                <a:gd name="T54" fmla="*/ 145 w 652"/>
                <a:gd name="T55" fmla="*/ 466 h 493"/>
                <a:gd name="T56" fmla="*/ 165 w 652"/>
                <a:gd name="T57" fmla="*/ 468 h 493"/>
                <a:gd name="T58" fmla="*/ 230 w 652"/>
                <a:gd name="T59" fmla="*/ 465 h 493"/>
                <a:gd name="T60" fmla="*/ 251 w 652"/>
                <a:gd name="T61" fmla="*/ 480 h 493"/>
                <a:gd name="T62" fmla="*/ 285 w 652"/>
                <a:gd name="T63" fmla="*/ 480 h 493"/>
                <a:gd name="T64" fmla="*/ 360 w 652"/>
                <a:gd name="T65" fmla="*/ 470 h 493"/>
                <a:gd name="T66" fmla="*/ 413 w 652"/>
                <a:gd name="T67" fmla="*/ 472 h 493"/>
                <a:gd name="T68" fmla="*/ 446 w 652"/>
                <a:gd name="T69" fmla="*/ 484 h 493"/>
                <a:gd name="T70" fmla="*/ 473 w 652"/>
                <a:gd name="T71" fmla="*/ 491 h 493"/>
                <a:gd name="T72" fmla="*/ 469 w 652"/>
                <a:gd name="T73" fmla="*/ 470 h 493"/>
                <a:gd name="T74" fmla="*/ 477 w 652"/>
                <a:gd name="T75" fmla="*/ 460 h 493"/>
                <a:gd name="T76" fmla="*/ 479 w 652"/>
                <a:gd name="T77" fmla="*/ 446 h 493"/>
                <a:gd name="T78" fmla="*/ 461 w 652"/>
                <a:gd name="T79" fmla="*/ 428 h 493"/>
                <a:gd name="T80" fmla="*/ 462 w 652"/>
                <a:gd name="T81" fmla="*/ 414 h 493"/>
                <a:gd name="T82" fmla="*/ 494 w 652"/>
                <a:gd name="T83" fmla="*/ 396 h 493"/>
                <a:gd name="T84" fmla="*/ 527 w 652"/>
                <a:gd name="T85" fmla="*/ 390 h 493"/>
                <a:gd name="T86" fmla="*/ 544 w 652"/>
                <a:gd name="T87" fmla="*/ 375 h 493"/>
                <a:gd name="T88" fmla="*/ 545 w 652"/>
                <a:gd name="T89" fmla="*/ 367 h 493"/>
                <a:gd name="T90" fmla="*/ 547 w 652"/>
                <a:gd name="T91" fmla="*/ 343 h 493"/>
                <a:gd name="T92" fmla="*/ 585 w 652"/>
                <a:gd name="T93" fmla="*/ 314 h 493"/>
                <a:gd name="T94" fmla="*/ 603 w 652"/>
                <a:gd name="T95" fmla="*/ 302 h 493"/>
                <a:gd name="T96" fmla="*/ 635 w 652"/>
                <a:gd name="T97" fmla="*/ 294 h 493"/>
                <a:gd name="T98" fmla="*/ 648 w 652"/>
                <a:gd name="T99" fmla="*/ 281 h 493"/>
                <a:gd name="T100" fmla="*/ 651 w 652"/>
                <a:gd name="T101" fmla="*/ 26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2" h="493">
                  <a:moveTo>
                    <a:pt x="651" y="265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4"/>
                    <a:pt x="652" y="264"/>
                    <a:pt x="652" y="264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3" y="204"/>
                    <a:pt x="613" y="204"/>
                    <a:pt x="613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6"/>
                    <a:pt x="604" y="190"/>
                    <a:pt x="596" y="184"/>
                  </a:cubicBezTo>
                  <a:cubicBezTo>
                    <a:pt x="591" y="180"/>
                    <a:pt x="587" y="178"/>
                    <a:pt x="583" y="177"/>
                  </a:cubicBezTo>
                  <a:cubicBezTo>
                    <a:pt x="581" y="176"/>
                    <a:pt x="578" y="174"/>
                    <a:pt x="576" y="173"/>
                  </a:cubicBezTo>
                  <a:cubicBezTo>
                    <a:pt x="571" y="169"/>
                    <a:pt x="553" y="166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5" y="156"/>
                    <a:pt x="513" y="153"/>
                    <a:pt x="513" y="150"/>
                  </a:cubicBezTo>
                  <a:cubicBezTo>
                    <a:pt x="513" y="145"/>
                    <a:pt x="518" y="131"/>
                    <a:pt x="529" y="107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0"/>
                  </a:cubicBezTo>
                  <a:cubicBezTo>
                    <a:pt x="496" y="50"/>
                    <a:pt x="493" y="49"/>
                    <a:pt x="491" y="47"/>
                  </a:cubicBezTo>
                  <a:cubicBezTo>
                    <a:pt x="487" y="45"/>
                    <a:pt x="483" y="42"/>
                    <a:pt x="482" y="37"/>
                  </a:cubicBezTo>
                  <a:cubicBezTo>
                    <a:pt x="479" y="32"/>
                    <a:pt x="475" y="28"/>
                    <a:pt x="470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4"/>
                    <a:pt x="469" y="24"/>
                    <a:pt x="469" y="24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1" y="15"/>
                    <a:pt x="438" y="19"/>
                    <a:pt x="435" y="19"/>
                  </a:cubicBezTo>
                  <a:cubicBezTo>
                    <a:pt x="423" y="23"/>
                    <a:pt x="423" y="23"/>
                    <a:pt x="423" y="23"/>
                  </a:cubicBezTo>
                  <a:cubicBezTo>
                    <a:pt x="415" y="26"/>
                    <a:pt x="411" y="29"/>
                    <a:pt x="408" y="33"/>
                  </a:cubicBezTo>
                  <a:cubicBezTo>
                    <a:pt x="407" y="34"/>
                    <a:pt x="406" y="39"/>
                    <a:pt x="405" y="46"/>
                  </a:cubicBezTo>
                  <a:cubicBezTo>
                    <a:pt x="404" y="53"/>
                    <a:pt x="403" y="58"/>
                    <a:pt x="401" y="61"/>
                  </a:cubicBezTo>
                  <a:cubicBezTo>
                    <a:pt x="399" y="66"/>
                    <a:pt x="395" y="70"/>
                    <a:pt x="389" y="72"/>
                  </a:cubicBezTo>
                  <a:cubicBezTo>
                    <a:pt x="379" y="76"/>
                    <a:pt x="361" y="70"/>
                    <a:pt x="337" y="52"/>
                  </a:cubicBezTo>
                  <a:cubicBezTo>
                    <a:pt x="304" y="94"/>
                    <a:pt x="304" y="94"/>
                    <a:pt x="304" y="94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7" y="116"/>
                    <a:pt x="304" y="117"/>
                    <a:pt x="301" y="118"/>
                  </a:cubicBezTo>
                  <a:cubicBezTo>
                    <a:pt x="298" y="118"/>
                    <a:pt x="295" y="117"/>
                    <a:pt x="291" y="115"/>
                  </a:cubicBezTo>
                  <a:cubicBezTo>
                    <a:pt x="288" y="112"/>
                    <a:pt x="279" y="110"/>
                    <a:pt x="264" y="110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47" y="108"/>
                    <a:pt x="247" y="108"/>
                    <a:pt x="247" y="108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5" y="122"/>
                    <a:pt x="247" y="126"/>
                    <a:pt x="247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36" y="194"/>
                    <a:pt x="236" y="194"/>
                    <a:pt x="236" y="194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1" y="192"/>
                    <a:pt x="230" y="190"/>
                    <a:pt x="229" y="191"/>
                  </a:cubicBezTo>
                  <a:cubicBezTo>
                    <a:pt x="228" y="191"/>
                    <a:pt x="227" y="193"/>
                    <a:pt x="226" y="196"/>
                  </a:cubicBezTo>
                  <a:cubicBezTo>
                    <a:pt x="225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3" y="234"/>
                    <a:pt x="128" y="236"/>
                    <a:pt x="124" y="235"/>
                  </a:cubicBezTo>
                  <a:cubicBezTo>
                    <a:pt x="120" y="234"/>
                    <a:pt x="113" y="236"/>
                    <a:pt x="103" y="239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5"/>
                    <a:pt x="61" y="245"/>
                    <a:pt x="61" y="245"/>
                  </a:cubicBezTo>
                  <a:cubicBezTo>
                    <a:pt x="53" y="247"/>
                    <a:pt x="53" y="247"/>
                    <a:pt x="53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1"/>
                    <a:pt x="33" y="240"/>
                  </a:cubicBezTo>
                  <a:cubicBezTo>
                    <a:pt x="29" y="240"/>
                    <a:pt x="25" y="242"/>
                    <a:pt x="19" y="248"/>
                  </a:cubicBezTo>
                  <a:cubicBezTo>
                    <a:pt x="12" y="254"/>
                    <a:pt x="7" y="259"/>
                    <a:pt x="5" y="264"/>
                  </a:cubicBezTo>
                  <a:cubicBezTo>
                    <a:pt x="6" y="264"/>
                    <a:pt x="7" y="266"/>
                    <a:pt x="7" y="268"/>
                  </a:cubicBezTo>
                  <a:cubicBezTo>
                    <a:pt x="7" y="271"/>
                    <a:pt x="8" y="274"/>
                    <a:pt x="8" y="277"/>
                  </a:cubicBezTo>
                  <a:cubicBezTo>
                    <a:pt x="7" y="280"/>
                    <a:pt x="6" y="282"/>
                    <a:pt x="5" y="284"/>
                  </a:cubicBezTo>
                  <a:cubicBezTo>
                    <a:pt x="3" y="285"/>
                    <a:pt x="1" y="288"/>
                    <a:pt x="0" y="295"/>
                  </a:cubicBezTo>
                  <a:cubicBezTo>
                    <a:pt x="7" y="299"/>
                    <a:pt x="7" y="299"/>
                    <a:pt x="7" y="299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7" y="302"/>
                    <a:pt x="27" y="302"/>
                    <a:pt x="27" y="302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9" y="325"/>
                    <a:pt x="29" y="325"/>
                    <a:pt x="29" y="325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1" y="356"/>
                    <a:pt x="21" y="356"/>
                    <a:pt x="21" y="356"/>
                  </a:cubicBezTo>
                  <a:cubicBezTo>
                    <a:pt x="11" y="356"/>
                    <a:pt x="5" y="356"/>
                    <a:pt x="3" y="358"/>
                  </a:cubicBezTo>
                  <a:cubicBezTo>
                    <a:pt x="3" y="360"/>
                    <a:pt x="7" y="363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35" y="380"/>
                    <a:pt x="35" y="380"/>
                    <a:pt x="35" y="380"/>
                  </a:cubicBezTo>
                  <a:cubicBezTo>
                    <a:pt x="40" y="384"/>
                    <a:pt x="39" y="392"/>
                    <a:pt x="33" y="403"/>
                  </a:cubicBezTo>
                  <a:cubicBezTo>
                    <a:pt x="35" y="416"/>
                    <a:pt x="35" y="416"/>
                    <a:pt x="35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6"/>
                    <a:pt x="50" y="426"/>
                    <a:pt x="50" y="426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3"/>
                    <a:pt x="85" y="443"/>
                    <a:pt x="85" y="443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7" y="444"/>
                    <a:pt x="87" y="444"/>
                    <a:pt x="87" y="444"/>
                  </a:cubicBezTo>
                  <a:cubicBezTo>
                    <a:pt x="89" y="476"/>
                    <a:pt x="89" y="476"/>
                    <a:pt x="89" y="476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3"/>
                    <a:pt x="128" y="493"/>
                    <a:pt x="128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3" y="488"/>
                    <a:pt x="134" y="484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79"/>
                    <a:pt x="135" y="476"/>
                    <a:pt x="139" y="474"/>
                  </a:cubicBezTo>
                  <a:cubicBezTo>
                    <a:pt x="142" y="471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7" y="462"/>
                    <a:pt x="151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1" y="473"/>
                    <a:pt x="191" y="473"/>
                    <a:pt x="191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2"/>
                    <a:pt x="230" y="465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7"/>
                    <a:pt x="235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2"/>
                    <a:pt x="276" y="482"/>
                    <a:pt x="276" y="482"/>
                  </a:cubicBezTo>
                  <a:cubicBezTo>
                    <a:pt x="285" y="480"/>
                    <a:pt x="285" y="480"/>
                    <a:pt x="285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2"/>
                    <a:pt x="334" y="471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7"/>
                    <a:pt x="368" y="467"/>
                    <a:pt x="368" y="467"/>
                  </a:cubicBezTo>
                  <a:cubicBezTo>
                    <a:pt x="371" y="465"/>
                    <a:pt x="374" y="464"/>
                    <a:pt x="377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8"/>
                    <a:pt x="395" y="468"/>
                    <a:pt x="395" y="468"/>
                  </a:cubicBezTo>
                  <a:cubicBezTo>
                    <a:pt x="413" y="472"/>
                    <a:pt x="413" y="472"/>
                    <a:pt x="413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3"/>
                    <a:pt x="429" y="483"/>
                    <a:pt x="429" y="483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3" y="491"/>
                    <a:pt x="473" y="491"/>
                    <a:pt x="473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1" y="468"/>
                    <a:pt x="471" y="468"/>
                    <a:pt x="471" y="468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9" y="446"/>
                    <a:pt x="479" y="446"/>
                    <a:pt x="479" y="446"/>
                  </a:cubicBezTo>
                  <a:cubicBezTo>
                    <a:pt x="479" y="444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1" y="427"/>
                    <a:pt x="461" y="427"/>
                    <a:pt x="461" y="427"/>
                  </a:cubicBezTo>
                  <a:cubicBezTo>
                    <a:pt x="462" y="419"/>
                    <a:pt x="462" y="419"/>
                    <a:pt x="462" y="419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5" y="396"/>
                    <a:pt x="495" y="396"/>
                    <a:pt x="495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2"/>
                    <a:pt x="521" y="392"/>
                    <a:pt x="521" y="392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6"/>
                    <a:pt x="545" y="386"/>
                    <a:pt x="545" y="386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0"/>
                    <a:pt x="547" y="380"/>
                    <a:pt x="547" y="380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4"/>
                    <a:pt x="544" y="374"/>
                    <a:pt x="544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5" y="367"/>
                    <a:pt x="545" y="367"/>
                    <a:pt x="545" y="367"/>
                  </a:cubicBezTo>
                  <a:cubicBezTo>
                    <a:pt x="545" y="359"/>
                    <a:pt x="545" y="359"/>
                    <a:pt x="545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1"/>
                    <a:pt x="543" y="351"/>
                    <a:pt x="543" y="351"/>
                  </a:cubicBezTo>
                  <a:cubicBezTo>
                    <a:pt x="547" y="343"/>
                    <a:pt x="547" y="343"/>
                    <a:pt x="547" y="343"/>
                  </a:cubicBezTo>
                  <a:cubicBezTo>
                    <a:pt x="549" y="340"/>
                    <a:pt x="551" y="338"/>
                    <a:pt x="553" y="338"/>
                  </a:cubicBezTo>
                  <a:cubicBezTo>
                    <a:pt x="563" y="338"/>
                    <a:pt x="563" y="338"/>
                    <a:pt x="563" y="338"/>
                  </a:cubicBezTo>
                  <a:cubicBezTo>
                    <a:pt x="565" y="338"/>
                    <a:pt x="567" y="338"/>
                    <a:pt x="569" y="336"/>
                  </a:cubicBezTo>
                  <a:cubicBezTo>
                    <a:pt x="585" y="315"/>
                    <a:pt x="585" y="315"/>
                    <a:pt x="585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7"/>
                    <a:pt x="593" y="307"/>
                    <a:pt x="593" y="307"/>
                  </a:cubicBezTo>
                  <a:cubicBezTo>
                    <a:pt x="594" y="306"/>
                    <a:pt x="594" y="306"/>
                    <a:pt x="594" y="306"/>
                  </a:cubicBezTo>
                  <a:cubicBezTo>
                    <a:pt x="597" y="306"/>
                    <a:pt x="599" y="304"/>
                    <a:pt x="601" y="304"/>
                  </a:cubicBezTo>
                  <a:cubicBezTo>
                    <a:pt x="603" y="302"/>
                    <a:pt x="603" y="302"/>
                    <a:pt x="603" y="302"/>
                  </a:cubicBezTo>
                  <a:cubicBezTo>
                    <a:pt x="605" y="298"/>
                    <a:pt x="608" y="296"/>
                    <a:pt x="609" y="296"/>
                  </a:cubicBezTo>
                  <a:cubicBezTo>
                    <a:pt x="623" y="299"/>
                    <a:pt x="623" y="299"/>
                    <a:pt x="623" y="299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0"/>
                    <a:pt x="648" y="290"/>
                    <a:pt x="648" y="290"/>
                  </a:cubicBezTo>
                  <a:cubicBezTo>
                    <a:pt x="648" y="281"/>
                    <a:pt x="648" y="281"/>
                    <a:pt x="648" y="281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lnTo>
                    <a:pt x="651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79" name="Freeform 10"/>
            <p:cNvSpPr/>
            <p:nvPr/>
          </p:nvSpPr>
          <p:spPr bwMode="auto">
            <a:xfrm rot="175386">
              <a:off x="4013163" y="3500872"/>
              <a:ext cx="1227759" cy="881585"/>
            </a:xfrm>
            <a:custGeom>
              <a:avLst/>
              <a:gdLst>
                <a:gd name="T0" fmla="*/ 241 w 406"/>
                <a:gd name="T1" fmla="*/ 29 h 291"/>
                <a:gd name="T2" fmla="*/ 228 w 406"/>
                <a:gd name="T3" fmla="*/ 42 h 291"/>
                <a:gd name="T4" fmla="*/ 190 w 406"/>
                <a:gd name="T5" fmla="*/ 14 h 291"/>
                <a:gd name="T6" fmla="*/ 178 w 406"/>
                <a:gd name="T7" fmla="*/ 9 h 291"/>
                <a:gd name="T8" fmla="*/ 144 w 406"/>
                <a:gd name="T9" fmla="*/ 2 h 291"/>
                <a:gd name="T10" fmla="*/ 114 w 406"/>
                <a:gd name="T11" fmla="*/ 5 h 291"/>
                <a:gd name="T12" fmla="*/ 98 w 406"/>
                <a:gd name="T13" fmla="*/ 10 h 291"/>
                <a:gd name="T14" fmla="*/ 72 w 406"/>
                <a:gd name="T15" fmla="*/ 13 h 291"/>
                <a:gd name="T16" fmla="*/ 41 w 406"/>
                <a:gd name="T17" fmla="*/ 20 h 291"/>
                <a:gd name="T18" fmla="*/ 49 w 406"/>
                <a:gd name="T19" fmla="*/ 45 h 291"/>
                <a:gd name="T20" fmla="*/ 62 w 406"/>
                <a:gd name="T21" fmla="*/ 65 h 291"/>
                <a:gd name="T22" fmla="*/ 52 w 406"/>
                <a:gd name="T23" fmla="*/ 89 h 291"/>
                <a:gd name="T24" fmla="*/ 56 w 406"/>
                <a:gd name="T25" fmla="*/ 102 h 291"/>
                <a:gd name="T26" fmla="*/ 30 w 406"/>
                <a:gd name="T27" fmla="*/ 105 h 291"/>
                <a:gd name="T28" fmla="*/ 10 w 406"/>
                <a:gd name="T29" fmla="*/ 121 h 291"/>
                <a:gd name="T30" fmla="*/ 2 w 406"/>
                <a:gd name="T31" fmla="*/ 136 h 291"/>
                <a:gd name="T32" fmla="*/ 5 w 406"/>
                <a:gd name="T33" fmla="*/ 169 h 291"/>
                <a:gd name="T34" fmla="*/ 8 w 406"/>
                <a:gd name="T35" fmla="*/ 197 h 291"/>
                <a:gd name="T36" fmla="*/ 38 w 406"/>
                <a:gd name="T37" fmla="*/ 209 h 291"/>
                <a:gd name="T38" fmla="*/ 50 w 406"/>
                <a:gd name="T39" fmla="*/ 217 h 291"/>
                <a:gd name="T40" fmla="*/ 63 w 406"/>
                <a:gd name="T41" fmla="*/ 229 h 291"/>
                <a:gd name="T42" fmla="*/ 93 w 406"/>
                <a:gd name="T43" fmla="*/ 241 h 291"/>
                <a:gd name="T44" fmla="*/ 136 w 406"/>
                <a:gd name="T45" fmla="*/ 250 h 291"/>
                <a:gd name="T46" fmla="*/ 158 w 406"/>
                <a:gd name="T47" fmla="*/ 256 h 291"/>
                <a:gd name="T48" fmla="*/ 170 w 406"/>
                <a:gd name="T49" fmla="*/ 268 h 291"/>
                <a:gd name="T50" fmla="*/ 174 w 406"/>
                <a:gd name="T51" fmla="*/ 277 h 291"/>
                <a:gd name="T52" fmla="*/ 183 w 406"/>
                <a:gd name="T53" fmla="*/ 289 h 291"/>
                <a:gd name="T54" fmla="*/ 195 w 406"/>
                <a:gd name="T55" fmla="*/ 284 h 291"/>
                <a:gd name="T56" fmla="*/ 210 w 406"/>
                <a:gd name="T57" fmla="*/ 279 h 291"/>
                <a:gd name="T58" fmla="*/ 222 w 406"/>
                <a:gd name="T59" fmla="*/ 276 h 291"/>
                <a:gd name="T60" fmla="*/ 226 w 406"/>
                <a:gd name="T61" fmla="*/ 261 h 291"/>
                <a:gd name="T62" fmla="*/ 242 w 406"/>
                <a:gd name="T63" fmla="*/ 235 h 291"/>
                <a:gd name="T64" fmla="*/ 239 w 406"/>
                <a:gd name="T65" fmla="*/ 210 h 291"/>
                <a:gd name="T66" fmla="*/ 246 w 406"/>
                <a:gd name="T67" fmla="*/ 203 h 291"/>
                <a:gd name="T68" fmla="*/ 278 w 406"/>
                <a:gd name="T69" fmla="*/ 213 h 291"/>
                <a:gd name="T70" fmla="*/ 284 w 406"/>
                <a:gd name="T71" fmla="*/ 231 h 291"/>
                <a:gd name="T72" fmla="*/ 299 w 406"/>
                <a:gd name="T73" fmla="*/ 249 h 291"/>
                <a:gd name="T74" fmla="*/ 325 w 406"/>
                <a:gd name="T75" fmla="*/ 259 h 291"/>
                <a:gd name="T76" fmla="*/ 332 w 406"/>
                <a:gd name="T77" fmla="*/ 261 h 291"/>
                <a:gd name="T78" fmla="*/ 350 w 406"/>
                <a:gd name="T79" fmla="*/ 254 h 291"/>
                <a:gd name="T80" fmla="*/ 361 w 406"/>
                <a:gd name="T81" fmla="*/ 236 h 291"/>
                <a:gd name="T82" fmla="*/ 346 w 406"/>
                <a:gd name="T83" fmla="*/ 229 h 291"/>
                <a:gd name="T84" fmla="*/ 367 w 406"/>
                <a:gd name="T85" fmla="*/ 203 h 291"/>
                <a:gd name="T86" fmla="*/ 376 w 406"/>
                <a:gd name="T87" fmla="*/ 175 h 291"/>
                <a:gd name="T88" fmla="*/ 402 w 406"/>
                <a:gd name="T89" fmla="*/ 145 h 291"/>
                <a:gd name="T90" fmla="*/ 400 w 406"/>
                <a:gd name="T91" fmla="*/ 127 h 291"/>
                <a:gd name="T92" fmla="*/ 382 w 406"/>
                <a:gd name="T93" fmla="*/ 84 h 291"/>
                <a:gd name="T94" fmla="*/ 368 w 406"/>
                <a:gd name="T95" fmla="*/ 79 h 291"/>
                <a:gd name="T96" fmla="*/ 336 w 406"/>
                <a:gd name="T97" fmla="*/ 50 h 291"/>
                <a:gd name="T98" fmla="*/ 328 w 406"/>
                <a:gd name="T99" fmla="*/ 53 h 291"/>
                <a:gd name="T100" fmla="*/ 308 w 406"/>
                <a:gd name="T101" fmla="*/ 39 h 291"/>
                <a:gd name="T102" fmla="*/ 281 w 406"/>
                <a:gd name="T103" fmla="*/ 25 h 291"/>
                <a:gd name="T104" fmla="*/ 272 w 406"/>
                <a:gd name="T105" fmla="*/ 27 h 291"/>
                <a:gd name="T106" fmla="*/ 242 w 406"/>
                <a:gd name="T107" fmla="*/ 1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1">
                  <a:moveTo>
                    <a:pt x="242" y="15"/>
                  </a:moveTo>
                  <a:cubicBezTo>
                    <a:pt x="238" y="18"/>
                    <a:pt x="238" y="18"/>
                    <a:pt x="238" y="18"/>
                  </a:cubicBezTo>
                  <a:cubicBezTo>
                    <a:pt x="238" y="19"/>
                    <a:pt x="239" y="23"/>
                    <a:pt x="240" y="28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36" y="39"/>
                    <a:pt x="236" y="39"/>
                    <a:pt x="236" y="39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4"/>
                    <a:pt x="118" y="5"/>
                    <a:pt x="114" y="5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8" y="54"/>
                    <a:pt x="60" y="56"/>
                    <a:pt x="60" y="59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5" y="104"/>
                    <a:pt x="54" y="106"/>
                    <a:pt x="53" y="107"/>
                  </a:cubicBezTo>
                  <a:cubicBezTo>
                    <a:pt x="50" y="109"/>
                    <a:pt x="46" y="109"/>
                    <a:pt x="40" y="107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9" y="124"/>
                    <a:pt x="7" y="125"/>
                    <a:pt x="4" y="125"/>
                  </a:cubicBezTo>
                  <a:cubicBezTo>
                    <a:pt x="3" y="126"/>
                    <a:pt x="2" y="127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4" y="139"/>
                    <a:pt x="6" y="141"/>
                    <a:pt x="7" y="142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9" y="157"/>
                    <a:pt x="8" y="159"/>
                    <a:pt x="8" y="16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7" y="194"/>
                    <a:pt x="8" y="195"/>
                    <a:pt x="8" y="197"/>
                  </a:cubicBezTo>
                  <a:cubicBezTo>
                    <a:pt x="13" y="203"/>
                    <a:pt x="13" y="203"/>
                    <a:pt x="13" y="203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23" y="214"/>
                    <a:pt x="25" y="215"/>
                    <a:pt x="26" y="215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5" y="209"/>
                    <a:pt x="36" y="209"/>
                    <a:pt x="38" y="209"/>
                  </a:cubicBezTo>
                  <a:cubicBezTo>
                    <a:pt x="40" y="209"/>
                    <a:pt x="42" y="210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50" y="217"/>
                    <a:pt x="50" y="217"/>
                    <a:pt x="50" y="217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5" y="229"/>
                    <a:pt x="66" y="231"/>
                    <a:pt x="68" y="232"/>
                  </a:cubicBezTo>
                  <a:cubicBezTo>
                    <a:pt x="68" y="233"/>
                    <a:pt x="73" y="235"/>
                    <a:pt x="80" y="237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4" y="241"/>
                    <a:pt x="94" y="241"/>
                    <a:pt x="94" y="241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36" y="250"/>
                    <a:pt x="136" y="250"/>
                    <a:pt x="136" y="250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62" y="263"/>
                    <a:pt x="162" y="263"/>
                    <a:pt x="162" y="263"/>
                  </a:cubicBezTo>
                  <a:cubicBezTo>
                    <a:pt x="166" y="266"/>
                    <a:pt x="166" y="266"/>
                    <a:pt x="166" y="266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7" y="287"/>
                    <a:pt x="177" y="287"/>
                    <a:pt x="177" y="287"/>
                  </a:cubicBezTo>
                  <a:cubicBezTo>
                    <a:pt x="182" y="289"/>
                    <a:pt x="182" y="289"/>
                    <a:pt x="182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8" y="291"/>
                    <a:pt x="188" y="291"/>
                    <a:pt x="188" y="291"/>
                  </a:cubicBezTo>
                  <a:cubicBezTo>
                    <a:pt x="194" y="290"/>
                    <a:pt x="194" y="290"/>
                    <a:pt x="194" y="290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6" y="283"/>
                    <a:pt x="196" y="283"/>
                    <a:pt x="196" y="283"/>
                  </a:cubicBezTo>
                  <a:cubicBezTo>
                    <a:pt x="202" y="277"/>
                    <a:pt x="202" y="277"/>
                    <a:pt x="202" y="277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4" y="287"/>
                    <a:pt x="214" y="287"/>
                    <a:pt x="214" y="287"/>
                  </a:cubicBezTo>
                  <a:cubicBezTo>
                    <a:pt x="221" y="285"/>
                    <a:pt x="221" y="285"/>
                    <a:pt x="221" y="28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6" y="262"/>
                    <a:pt x="226" y="262"/>
                    <a:pt x="226" y="262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32" y="248"/>
                    <a:pt x="232" y="248"/>
                    <a:pt x="232" y="248"/>
                  </a:cubicBezTo>
                  <a:cubicBezTo>
                    <a:pt x="238" y="246"/>
                    <a:pt x="238" y="246"/>
                    <a:pt x="238" y="246"/>
                  </a:cubicBezTo>
                  <a:cubicBezTo>
                    <a:pt x="236" y="235"/>
                    <a:pt x="236" y="235"/>
                    <a:pt x="236" y="235"/>
                  </a:cubicBezTo>
                  <a:cubicBezTo>
                    <a:pt x="242" y="235"/>
                    <a:pt x="242" y="235"/>
                    <a:pt x="242" y="235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9" y="210"/>
                    <a:pt x="239" y="210"/>
                    <a:pt x="239" y="210"/>
                  </a:cubicBezTo>
                  <a:cubicBezTo>
                    <a:pt x="239" y="209"/>
                    <a:pt x="239" y="209"/>
                    <a:pt x="239" y="209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5" y="203"/>
                    <a:pt x="245" y="203"/>
                    <a:pt x="245" y="203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66" y="207"/>
                    <a:pt x="266" y="207"/>
                    <a:pt x="266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4"/>
                    <a:pt x="278" y="214"/>
                    <a:pt x="278" y="214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80" y="226"/>
                    <a:pt x="280" y="226"/>
                    <a:pt x="280" y="226"/>
                  </a:cubicBezTo>
                  <a:cubicBezTo>
                    <a:pt x="280" y="229"/>
                    <a:pt x="282" y="230"/>
                    <a:pt x="284" y="231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88" y="231"/>
                    <a:pt x="290" y="233"/>
                    <a:pt x="290" y="235"/>
                  </a:cubicBezTo>
                  <a:cubicBezTo>
                    <a:pt x="291" y="237"/>
                    <a:pt x="292" y="240"/>
                    <a:pt x="295" y="243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1" y="253"/>
                    <a:pt x="301" y="253"/>
                    <a:pt x="301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6" y="256"/>
                    <a:pt x="316" y="256"/>
                    <a:pt x="316" y="256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30" y="267"/>
                    <a:pt x="330" y="267"/>
                    <a:pt x="330" y="267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59"/>
                    <a:pt x="332" y="259"/>
                    <a:pt x="332" y="259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51" y="257"/>
                    <a:pt x="351" y="255"/>
                    <a:pt x="350" y="254"/>
                  </a:cubicBezTo>
                  <a:cubicBezTo>
                    <a:pt x="349" y="251"/>
                    <a:pt x="348" y="249"/>
                    <a:pt x="348" y="247"/>
                  </a:cubicBezTo>
                  <a:cubicBezTo>
                    <a:pt x="348" y="243"/>
                    <a:pt x="348" y="241"/>
                    <a:pt x="349" y="240"/>
                  </a:cubicBezTo>
                  <a:cubicBezTo>
                    <a:pt x="350" y="239"/>
                    <a:pt x="351" y="239"/>
                    <a:pt x="353" y="239"/>
                  </a:cubicBezTo>
                  <a:cubicBezTo>
                    <a:pt x="360" y="241"/>
                    <a:pt x="360" y="241"/>
                    <a:pt x="360" y="241"/>
                  </a:cubicBezTo>
                  <a:cubicBezTo>
                    <a:pt x="361" y="236"/>
                    <a:pt x="361" y="236"/>
                    <a:pt x="361" y="236"/>
                  </a:cubicBezTo>
                  <a:cubicBezTo>
                    <a:pt x="348" y="230"/>
                    <a:pt x="348" y="230"/>
                    <a:pt x="348" y="230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4" y="213"/>
                    <a:pt x="344" y="213"/>
                    <a:pt x="344" y="213"/>
                  </a:cubicBezTo>
                  <a:cubicBezTo>
                    <a:pt x="345" y="203"/>
                    <a:pt x="345" y="203"/>
                    <a:pt x="345" y="203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72" y="198"/>
                    <a:pt x="372" y="198"/>
                    <a:pt x="372" y="198"/>
                  </a:cubicBezTo>
                  <a:cubicBezTo>
                    <a:pt x="374" y="196"/>
                    <a:pt x="373" y="195"/>
                    <a:pt x="372" y="194"/>
                  </a:cubicBezTo>
                  <a:cubicBezTo>
                    <a:pt x="367" y="192"/>
                    <a:pt x="364" y="190"/>
                    <a:pt x="364" y="187"/>
                  </a:cubicBezTo>
                  <a:cubicBezTo>
                    <a:pt x="364" y="186"/>
                    <a:pt x="364" y="185"/>
                    <a:pt x="366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4"/>
                    <a:pt x="386" y="174"/>
                    <a:pt x="386" y="174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1" y="157"/>
                    <a:pt x="391" y="157"/>
                    <a:pt x="391" y="157"/>
                  </a:cubicBezTo>
                  <a:cubicBezTo>
                    <a:pt x="398" y="155"/>
                    <a:pt x="398" y="155"/>
                    <a:pt x="398" y="155"/>
                  </a:cubicBezTo>
                  <a:cubicBezTo>
                    <a:pt x="400" y="149"/>
                    <a:pt x="402" y="146"/>
                    <a:pt x="402" y="145"/>
                  </a:cubicBezTo>
                  <a:cubicBezTo>
                    <a:pt x="406" y="138"/>
                    <a:pt x="406" y="138"/>
                    <a:pt x="406" y="13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396" y="114"/>
                    <a:pt x="396" y="114"/>
                    <a:pt x="396" y="114"/>
                  </a:cubicBezTo>
                  <a:cubicBezTo>
                    <a:pt x="396" y="113"/>
                    <a:pt x="396" y="113"/>
                    <a:pt x="396" y="113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89" y="91"/>
                    <a:pt x="389" y="91"/>
                    <a:pt x="389" y="91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1" y="75"/>
                    <a:pt x="381" y="75"/>
                    <a:pt x="381" y="75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36" y="50"/>
                    <a:pt x="336" y="50"/>
                    <a:pt x="336" y="50"/>
                  </a:cubicBezTo>
                  <a:cubicBezTo>
                    <a:pt x="332" y="47"/>
                    <a:pt x="332" y="47"/>
                    <a:pt x="332" y="47"/>
                  </a:cubicBezTo>
                  <a:cubicBezTo>
                    <a:pt x="329" y="51"/>
                    <a:pt x="329" y="51"/>
                    <a:pt x="329" y="51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5" y="38"/>
                    <a:pt x="302" y="35"/>
                    <a:pt x="298" y="31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92" y="26"/>
                    <a:pt x="292" y="26"/>
                    <a:pt x="292" y="26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58" y="24"/>
                    <a:pt x="250" y="20"/>
                    <a:pt x="2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80" name="Freeform 11"/>
            <p:cNvSpPr/>
            <p:nvPr/>
          </p:nvSpPr>
          <p:spPr bwMode="auto">
            <a:xfrm rot="175386">
              <a:off x="4684727" y="4149309"/>
              <a:ext cx="1061385" cy="932586"/>
            </a:xfrm>
            <a:custGeom>
              <a:avLst/>
              <a:gdLst>
                <a:gd name="T0" fmla="*/ 10 w 351"/>
                <a:gd name="T1" fmla="*/ 14 h 308"/>
                <a:gd name="T2" fmla="*/ 9 w 351"/>
                <a:gd name="T3" fmla="*/ 35 h 308"/>
                <a:gd name="T4" fmla="*/ 5 w 351"/>
                <a:gd name="T5" fmla="*/ 57 h 308"/>
                <a:gd name="T6" fmla="*/ 19 w 351"/>
                <a:gd name="T7" fmla="*/ 69 h 308"/>
                <a:gd name="T8" fmla="*/ 35 w 351"/>
                <a:gd name="T9" fmla="*/ 97 h 308"/>
                <a:gd name="T10" fmla="*/ 37 w 351"/>
                <a:gd name="T11" fmla="*/ 122 h 308"/>
                <a:gd name="T12" fmla="*/ 45 w 351"/>
                <a:gd name="T13" fmla="*/ 143 h 308"/>
                <a:gd name="T14" fmla="*/ 50 w 351"/>
                <a:gd name="T15" fmla="*/ 175 h 308"/>
                <a:gd name="T16" fmla="*/ 47 w 351"/>
                <a:gd name="T17" fmla="*/ 218 h 308"/>
                <a:gd name="T18" fmla="*/ 55 w 351"/>
                <a:gd name="T19" fmla="*/ 231 h 308"/>
                <a:gd name="T20" fmla="*/ 62 w 351"/>
                <a:gd name="T21" fmla="*/ 213 h 308"/>
                <a:gd name="T22" fmla="*/ 78 w 351"/>
                <a:gd name="T23" fmla="*/ 220 h 308"/>
                <a:gd name="T24" fmla="*/ 85 w 351"/>
                <a:gd name="T25" fmla="*/ 237 h 308"/>
                <a:gd name="T26" fmla="*/ 102 w 351"/>
                <a:gd name="T27" fmla="*/ 239 h 308"/>
                <a:gd name="T28" fmla="*/ 119 w 351"/>
                <a:gd name="T29" fmla="*/ 279 h 308"/>
                <a:gd name="T30" fmla="*/ 123 w 351"/>
                <a:gd name="T31" fmla="*/ 299 h 308"/>
                <a:gd name="T32" fmla="*/ 131 w 351"/>
                <a:gd name="T33" fmla="*/ 308 h 308"/>
                <a:gd name="T34" fmla="*/ 153 w 351"/>
                <a:gd name="T35" fmla="*/ 293 h 308"/>
                <a:gd name="T36" fmla="*/ 164 w 351"/>
                <a:gd name="T37" fmla="*/ 268 h 308"/>
                <a:gd name="T38" fmla="*/ 173 w 351"/>
                <a:gd name="T39" fmla="*/ 255 h 308"/>
                <a:gd name="T40" fmla="*/ 187 w 351"/>
                <a:gd name="T41" fmla="*/ 235 h 308"/>
                <a:gd name="T42" fmla="*/ 195 w 351"/>
                <a:gd name="T43" fmla="*/ 218 h 308"/>
                <a:gd name="T44" fmla="*/ 221 w 351"/>
                <a:gd name="T45" fmla="*/ 225 h 308"/>
                <a:gd name="T46" fmla="*/ 229 w 351"/>
                <a:gd name="T47" fmla="*/ 236 h 308"/>
                <a:gd name="T48" fmla="*/ 240 w 351"/>
                <a:gd name="T49" fmla="*/ 233 h 308"/>
                <a:gd name="T50" fmla="*/ 255 w 351"/>
                <a:gd name="T51" fmla="*/ 249 h 308"/>
                <a:gd name="T52" fmla="*/ 275 w 351"/>
                <a:gd name="T53" fmla="*/ 233 h 308"/>
                <a:gd name="T54" fmla="*/ 264 w 351"/>
                <a:gd name="T55" fmla="*/ 229 h 308"/>
                <a:gd name="T56" fmla="*/ 259 w 351"/>
                <a:gd name="T57" fmla="*/ 210 h 308"/>
                <a:gd name="T58" fmla="*/ 275 w 351"/>
                <a:gd name="T59" fmla="*/ 209 h 308"/>
                <a:gd name="T60" fmla="*/ 259 w 351"/>
                <a:gd name="T61" fmla="*/ 187 h 308"/>
                <a:gd name="T62" fmla="*/ 255 w 351"/>
                <a:gd name="T63" fmla="*/ 163 h 308"/>
                <a:gd name="T64" fmla="*/ 303 w 351"/>
                <a:gd name="T65" fmla="*/ 143 h 308"/>
                <a:gd name="T66" fmla="*/ 327 w 351"/>
                <a:gd name="T67" fmla="*/ 121 h 308"/>
                <a:gd name="T68" fmla="*/ 333 w 351"/>
                <a:gd name="T69" fmla="*/ 111 h 308"/>
                <a:gd name="T70" fmla="*/ 343 w 351"/>
                <a:gd name="T71" fmla="*/ 85 h 308"/>
                <a:gd name="T72" fmla="*/ 325 w 351"/>
                <a:gd name="T73" fmla="*/ 78 h 308"/>
                <a:gd name="T74" fmla="*/ 315 w 351"/>
                <a:gd name="T75" fmla="*/ 68 h 308"/>
                <a:gd name="T76" fmla="*/ 304 w 351"/>
                <a:gd name="T77" fmla="*/ 73 h 308"/>
                <a:gd name="T78" fmla="*/ 298 w 351"/>
                <a:gd name="T79" fmla="*/ 63 h 308"/>
                <a:gd name="T80" fmla="*/ 287 w 351"/>
                <a:gd name="T81" fmla="*/ 62 h 308"/>
                <a:gd name="T82" fmla="*/ 263 w 351"/>
                <a:gd name="T83" fmla="*/ 58 h 308"/>
                <a:gd name="T84" fmla="*/ 253 w 351"/>
                <a:gd name="T85" fmla="*/ 59 h 308"/>
                <a:gd name="T86" fmla="*/ 219 w 351"/>
                <a:gd name="T87" fmla="*/ 55 h 308"/>
                <a:gd name="T88" fmla="*/ 217 w 351"/>
                <a:gd name="T89" fmla="*/ 39 h 308"/>
                <a:gd name="T90" fmla="*/ 180 w 351"/>
                <a:gd name="T91" fmla="*/ 16 h 308"/>
                <a:gd name="T92" fmla="*/ 163 w 351"/>
                <a:gd name="T93" fmla="*/ 5 h 308"/>
                <a:gd name="T94" fmla="*/ 160 w 351"/>
                <a:gd name="T95" fmla="*/ 31 h 308"/>
                <a:gd name="T96" fmla="*/ 140 w 351"/>
                <a:gd name="T97" fmla="*/ 33 h 308"/>
                <a:gd name="T98" fmla="*/ 131 w 351"/>
                <a:gd name="T99" fmla="*/ 41 h 308"/>
                <a:gd name="T100" fmla="*/ 122 w 351"/>
                <a:gd name="T101" fmla="*/ 55 h 308"/>
                <a:gd name="T102" fmla="*/ 95 w 351"/>
                <a:gd name="T103" fmla="*/ 67 h 308"/>
                <a:gd name="T104" fmla="*/ 77 w 351"/>
                <a:gd name="T105" fmla="*/ 50 h 308"/>
                <a:gd name="T106" fmla="*/ 63 w 351"/>
                <a:gd name="T107" fmla="*/ 47 h 308"/>
                <a:gd name="T108" fmla="*/ 49 w 351"/>
                <a:gd name="T109" fmla="*/ 31 h 308"/>
                <a:gd name="T110" fmla="*/ 34 w 351"/>
                <a:gd name="T111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8">
                  <a:moveTo>
                    <a:pt x="33" y="7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3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9"/>
                    <a:pt x="37" y="115"/>
                    <a:pt x="37" y="122"/>
                  </a:cubicBezTo>
                  <a:cubicBezTo>
                    <a:pt x="41" y="127"/>
                    <a:pt x="42" y="131"/>
                    <a:pt x="42" y="133"/>
                  </a:cubicBezTo>
                  <a:cubicBezTo>
                    <a:pt x="42" y="135"/>
                    <a:pt x="43" y="138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3"/>
                    <a:pt x="45" y="157"/>
                  </a:cubicBezTo>
                  <a:cubicBezTo>
                    <a:pt x="43" y="160"/>
                    <a:pt x="45" y="165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5" y="192"/>
                    <a:pt x="45" y="194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13"/>
                    <a:pt x="43" y="216"/>
                    <a:pt x="45" y="217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51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29"/>
                    <a:pt x="57" y="228"/>
                    <a:pt x="58" y="226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1" y="223"/>
                    <a:pt x="61" y="222"/>
                    <a:pt x="63" y="220"/>
                  </a:cubicBezTo>
                  <a:cubicBezTo>
                    <a:pt x="63" y="218"/>
                    <a:pt x="63" y="215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70" y="209"/>
                    <a:pt x="73" y="209"/>
                    <a:pt x="75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9" y="239"/>
                    <a:pt x="89" y="239"/>
                    <a:pt x="89" y="239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7" y="233"/>
                    <a:pt x="97" y="233"/>
                    <a:pt x="97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19" y="278"/>
                    <a:pt x="119" y="278"/>
                    <a:pt x="119" y="278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3" y="299"/>
                    <a:pt x="123" y="299"/>
                    <a:pt x="123" y="299"/>
                  </a:cubicBezTo>
                  <a:cubicBezTo>
                    <a:pt x="125" y="295"/>
                    <a:pt x="128" y="293"/>
                    <a:pt x="129" y="293"/>
                  </a:cubicBezTo>
                  <a:cubicBezTo>
                    <a:pt x="131" y="294"/>
                    <a:pt x="131" y="295"/>
                    <a:pt x="131" y="296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8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7" y="295"/>
                    <a:pt x="149" y="293"/>
                    <a:pt x="153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67" y="279"/>
                    <a:pt x="167" y="279"/>
                    <a:pt x="167" y="279"/>
                  </a:cubicBezTo>
                  <a:cubicBezTo>
                    <a:pt x="165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7" y="235"/>
                    <a:pt x="187" y="235"/>
                    <a:pt x="187" y="235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9" y="236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6"/>
                    <a:pt x="278" y="236"/>
                    <a:pt x="278" y="23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5" y="173"/>
                    <a:pt x="255" y="173"/>
                    <a:pt x="255" y="173"/>
                  </a:cubicBezTo>
                  <a:cubicBezTo>
                    <a:pt x="255" y="163"/>
                    <a:pt x="255" y="163"/>
                    <a:pt x="255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1" y="157"/>
                    <a:pt x="271" y="157"/>
                    <a:pt x="271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3" y="139"/>
                    <a:pt x="313" y="139"/>
                    <a:pt x="313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29"/>
                    <a:pt x="317" y="129"/>
                    <a:pt x="317" y="129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2"/>
                    <a:pt x="333" y="112"/>
                    <a:pt x="333" y="112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7" y="107"/>
                    <a:pt x="337" y="107"/>
                    <a:pt x="337" y="107"/>
                  </a:cubicBezTo>
                  <a:cubicBezTo>
                    <a:pt x="341" y="99"/>
                    <a:pt x="341" y="99"/>
                    <a:pt x="341" y="99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5"/>
                    <a:pt x="343" y="85"/>
                    <a:pt x="343" y="85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79"/>
                    <a:pt x="351" y="79"/>
                    <a:pt x="351" y="79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8"/>
                    <a:pt x="325" y="78"/>
                    <a:pt x="325" y="78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1"/>
                    <a:pt x="302" y="69"/>
                  </a:cubicBezTo>
                  <a:cubicBezTo>
                    <a:pt x="302" y="67"/>
                    <a:pt x="301" y="65"/>
                    <a:pt x="299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4" y="57"/>
                    <a:pt x="294" y="57"/>
                    <a:pt x="294" y="57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2"/>
                    <a:pt x="259" y="52"/>
                    <a:pt x="259" y="52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3" y="60"/>
                    <a:pt x="233" y="60"/>
                    <a:pt x="233" y="60"/>
                  </a:cubicBezTo>
                  <a:cubicBezTo>
                    <a:pt x="226" y="59"/>
                    <a:pt x="226" y="59"/>
                    <a:pt x="226" y="59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4"/>
                    <a:pt x="156" y="35"/>
                    <a:pt x="153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3" y="51"/>
                    <a:pt x="123" y="53"/>
                    <a:pt x="122" y="55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9" y="59"/>
                    <a:pt x="116" y="60"/>
                    <a:pt x="111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6" y="38"/>
                    <a:pt x="54" y="35"/>
                    <a:pt x="53" y="33"/>
                  </a:cubicBezTo>
                  <a:cubicBezTo>
                    <a:pt x="53" y="32"/>
                    <a:pt x="53" y="31"/>
                    <a:pt x="5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29"/>
                    <a:pt x="44" y="27"/>
                    <a:pt x="43" y="2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82" name="Freeform 12"/>
            <p:cNvSpPr/>
            <p:nvPr/>
          </p:nvSpPr>
          <p:spPr bwMode="auto">
            <a:xfrm rot="175386">
              <a:off x="2932348" y="3702445"/>
              <a:ext cx="1904180" cy="1156017"/>
            </a:xfrm>
            <a:custGeom>
              <a:avLst/>
              <a:gdLst>
                <a:gd name="T0" fmla="*/ 67 w 629"/>
                <a:gd name="T1" fmla="*/ 18 h 382"/>
                <a:gd name="T2" fmla="*/ 34 w 629"/>
                <a:gd name="T3" fmla="*/ 29 h 382"/>
                <a:gd name="T4" fmla="*/ 21 w 629"/>
                <a:gd name="T5" fmla="*/ 54 h 382"/>
                <a:gd name="T6" fmla="*/ 10 w 629"/>
                <a:gd name="T7" fmla="*/ 105 h 382"/>
                <a:gd name="T8" fmla="*/ 9 w 629"/>
                <a:gd name="T9" fmla="*/ 119 h 382"/>
                <a:gd name="T10" fmla="*/ 31 w 629"/>
                <a:gd name="T11" fmla="*/ 166 h 382"/>
                <a:gd name="T12" fmla="*/ 65 w 629"/>
                <a:gd name="T13" fmla="*/ 204 h 382"/>
                <a:gd name="T14" fmla="*/ 92 w 629"/>
                <a:gd name="T15" fmla="*/ 196 h 382"/>
                <a:gd name="T16" fmla="*/ 118 w 629"/>
                <a:gd name="T17" fmla="*/ 230 h 382"/>
                <a:gd name="T18" fmla="*/ 145 w 629"/>
                <a:gd name="T19" fmla="*/ 250 h 382"/>
                <a:gd name="T20" fmla="*/ 157 w 629"/>
                <a:gd name="T21" fmla="*/ 271 h 382"/>
                <a:gd name="T22" fmla="*/ 189 w 629"/>
                <a:gd name="T23" fmla="*/ 293 h 382"/>
                <a:gd name="T24" fmla="*/ 204 w 629"/>
                <a:gd name="T25" fmla="*/ 302 h 382"/>
                <a:gd name="T26" fmla="*/ 236 w 629"/>
                <a:gd name="T27" fmla="*/ 314 h 382"/>
                <a:gd name="T28" fmla="*/ 299 w 629"/>
                <a:gd name="T29" fmla="*/ 324 h 382"/>
                <a:gd name="T30" fmla="*/ 297 w 629"/>
                <a:gd name="T31" fmla="*/ 350 h 382"/>
                <a:gd name="T32" fmla="*/ 387 w 629"/>
                <a:gd name="T33" fmla="*/ 339 h 382"/>
                <a:gd name="T34" fmla="*/ 397 w 629"/>
                <a:gd name="T35" fmla="*/ 369 h 382"/>
                <a:gd name="T36" fmla="*/ 479 w 629"/>
                <a:gd name="T37" fmla="*/ 357 h 382"/>
                <a:gd name="T38" fmla="*/ 513 w 629"/>
                <a:gd name="T39" fmla="*/ 340 h 382"/>
                <a:gd name="T40" fmla="*/ 569 w 629"/>
                <a:gd name="T41" fmla="*/ 360 h 382"/>
                <a:gd name="T42" fmla="*/ 570 w 629"/>
                <a:gd name="T43" fmla="*/ 358 h 382"/>
                <a:gd name="T44" fmla="*/ 597 w 629"/>
                <a:gd name="T45" fmla="*/ 348 h 382"/>
                <a:gd name="T46" fmla="*/ 608 w 629"/>
                <a:gd name="T47" fmla="*/ 332 h 382"/>
                <a:gd name="T48" fmla="*/ 624 w 629"/>
                <a:gd name="T49" fmla="*/ 281 h 382"/>
                <a:gd name="T50" fmla="*/ 617 w 629"/>
                <a:gd name="T51" fmla="*/ 248 h 382"/>
                <a:gd name="T52" fmla="*/ 601 w 629"/>
                <a:gd name="T53" fmla="*/ 207 h 382"/>
                <a:gd name="T54" fmla="*/ 593 w 629"/>
                <a:gd name="T55" fmla="*/ 192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4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50 h 382"/>
                <a:gd name="T70" fmla="*/ 389 w 629"/>
                <a:gd name="T71" fmla="*/ 134 h 382"/>
                <a:gd name="T72" fmla="*/ 369 w 629"/>
                <a:gd name="T73" fmla="*/ 136 h 382"/>
                <a:gd name="T74" fmla="*/ 347 w 629"/>
                <a:gd name="T75" fmla="*/ 98 h 382"/>
                <a:gd name="T76" fmla="*/ 356 w 629"/>
                <a:gd name="T77" fmla="*/ 74 h 382"/>
                <a:gd name="T78" fmla="*/ 357 w 629"/>
                <a:gd name="T79" fmla="*/ 40 h 382"/>
                <a:gd name="T80" fmla="*/ 357 w 629"/>
                <a:gd name="T81" fmla="*/ 22 h 382"/>
                <a:gd name="T82" fmla="*/ 355 w 629"/>
                <a:gd name="T83" fmla="*/ 20 h 382"/>
                <a:gd name="T84" fmla="*/ 347 w 629"/>
                <a:gd name="T85" fmla="*/ 15 h 382"/>
                <a:gd name="T86" fmla="*/ 305 w 629"/>
                <a:gd name="T87" fmla="*/ 2 h 382"/>
                <a:gd name="T88" fmla="*/ 260 w 629"/>
                <a:gd name="T89" fmla="*/ 12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5 w 629"/>
                <a:gd name="T99" fmla="*/ 10 h 382"/>
                <a:gd name="T100" fmla="*/ 92 w 629"/>
                <a:gd name="T101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2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6" y="6"/>
                    <a:pt x="73" y="8"/>
                    <a:pt x="70" y="11"/>
                  </a:cubicBezTo>
                  <a:cubicBezTo>
                    <a:pt x="67" y="12"/>
                    <a:pt x="67" y="14"/>
                    <a:pt x="67" y="16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20"/>
                    <a:pt x="65" y="23"/>
                    <a:pt x="62" y="2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1" y="31"/>
                    <a:pt x="59" y="32"/>
                    <a:pt x="57" y="3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4"/>
                    <a:pt x="22" y="50"/>
                    <a:pt x="21" y="54"/>
                  </a:cubicBezTo>
                  <a:cubicBezTo>
                    <a:pt x="21" y="56"/>
                    <a:pt x="23" y="63"/>
                    <a:pt x="29" y="7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8"/>
                    <a:pt x="33" y="92"/>
                    <a:pt x="29" y="9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8"/>
                    <a:pt x="9" y="11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7" y="120"/>
                    <a:pt x="5" y="124"/>
                    <a:pt x="2" y="131"/>
                  </a:cubicBezTo>
                  <a:cubicBezTo>
                    <a:pt x="0" y="137"/>
                    <a:pt x="1" y="143"/>
                    <a:pt x="6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9" y="150"/>
                    <a:pt x="23" y="156"/>
                    <a:pt x="30" y="165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8"/>
                    <a:pt x="32" y="170"/>
                    <a:pt x="34" y="17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2"/>
                    <a:pt x="148" y="252"/>
                    <a:pt x="148" y="252"/>
                  </a:cubicBezTo>
                  <a:cubicBezTo>
                    <a:pt x="157" y="271"/>
                    <a:pt x="157" y="271"/>
                    <a:pt x="157" y="271"/>
                  </a:cubicBezTo>
                  <a:cubicBezTo>
                    <a:pt x="168" y="278"/>
                    <a:pt x="168" y="278"/>
                    <a:pt x="168" y="278"/>
                  </a:cubicBezTo>
                  <a:cubicBezTo>
                    <a:pt x="177" y="280"/>
                    <a:pt x="177" y="280"/>
                    <a:pt x="177" y="280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30" y="312"/>
                    <a:pt x="230" y="312"/>
                    <a:pt x="230" y="312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4"/>
                    <a:pt x="263" y="324"/>
                    <a:pt x="263" y="324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87" y="320"/>
                    <a:pt x="296" y="321"/>
                    <a:pt x="299" y="324"/>
                  </a:cubicBezTo>
                  <a:cubicBezTo>
                    <a:pt x="301" y="328"/>
                    <a:pt x="300" y="331"/>
                    <a:pt x="295" y="335"/>
                  </a:cubicBezTo>
                  <a:cubicBezTo>
                    <a:pt x="291" y="339"/>
                    <a:pt x="291" y="339"/>
                    <a:pt x="291" y="339"/>
                  </a:cubicBezTo>
                  <a:cubicBezTo>
                    <a:pt x="290" y="341"/>
                    <a:pt x="292" y="344"/>
                    <a:pt x="297" y="349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300" y="352"/>
                    <a:pt x="300" y="352"/>
                    <a:pt x="300" y="352"/>
                  </a:cubicBezTo>
                  <a:cubicBezTo>
                    <a:pt x="301" y="351"/>
                    <a:pt x="301" y="351"/>
                    <a:pt x="301" y="351"/>
                  </a:cubicBezTo>
                  <a:cubicBezTo>
                    <a:pt x="311" y="332"/>
                    <a:pt x="319" y="322"/>
                    <a:pt x="325" y="320"/>
                  </a:cubicBezTo>
                  <a:cubicBezTo>
                    <a:pt x="331" y="318"/>
                    <a:pt x="343" y="323"/>
                    <a:pt x="363" y="335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7" y="340"/>
                    <a:pt x="387" y="340"/>
                    <a:pt x="387" y="340"/>
                  </a:cubicBezTo>
                  <a:cubicBezTo>
                    <a:pt x="387" y="341"/>
                    <a:pt x="387" y="341"/>
                    <a:pt x="387" y="341"/>
                  </a:cubicBezTo>
                  <a:cubicBezTo>
                    <a:pt x="385" y="352"/>
                    <a:pt x="385" y="352"/>
                    <a:pt x="385" y="352"/>
                  </a:cubicBezTo>
                  <a:cubicBezTo>
                    <a:pt x="397" y="354"/>
                    <a:pt x="397" y="354"/>
                    <a:pt x="397" y="354"/>
                  </a:cubicBezTo>
                  <a:cubicBezTo>
                    <a:pt x="397" y="369"/>
                    <a:pt x="397" y="369"/>
                    <a:pt x="397" y="369"/>
                  </a:cubicBezTo>
                  <a:cubicBezTo>
                    <a:pt x="401" y="376"/>
                    <a:pt x="403" y="380"/>
                    <a:pt x="405" y="381"/>
                  </a:cubicBezTo>
                  <a:cubicBezTo>
                    <a:pt x="407" y="382"/>
                    <a:pt x="419" y="382"/>
                    <a:pt x="441" y="381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40"/>
                    <a:pt x="512" y="340"/>
                    <a:pt x="512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28" y="338"/>
                    <a:pt x="537" y="338"/>
                    <a:pt x="539" y="340"/>
                  </a:cubicBezTo>
                  <a:cubicBezTo>
                    <a:pt x="557" y="354"/>
                    <a:pt x="557" y="354"/>
                    <a:pt x="557" y="354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9" y="360"/>
                    <a:pt x="569" y="360"/>
                    <a:pt x="569" y="360"/>
                  </a:cubicBezTo>
                  <a:cubicBezTo>
                    <a:pt x="570" y="360"/>
                    <a:pt x="570" y="360"/>
                    <a:pt x="570" y="360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3" y="346"/>
                    <a:pt x="573" y="346"/>
                    <a:pt x="573" y="346"/>
                  </a:cubicBezTo>
                  <a:cubicBezTo>
                    <a:pt x="571" y="342"/>
                    <a:pt x="571" y="339"/>
                    <a:pt x="573" y="337"/>
                  </a:cubicBezTo>
                  <a:cubicBezTo>
                    <a:pt x="573" y="335"/>
                    <a:pt x="575" y="334"/>
                    <a:pt x="579" y="333"/>
                  </a:cubicBezTo>
                  <a:cubicBezTo>
                    <a:pt x="585" y="332"/>
                    <a:pt x="590" y="337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4"/>
                    <a:pt x="607" y="344"/>
                    <a:pt x="607" y="344"/>
                  </a:cubicBezTo>
                  <a:cubicBezTo>
                    <a:pt x="609" y="344"/>
                    <a:pt x="610" y="342"/>
                    <a:pt x="610" y="340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7" y="329"/>
                    <a:pt x="608" y="326"/>
                    <a:pt x="611" y="325"/>
                  </a:cubicBezTo>
                  <a:cubicBezTo>
                    <a:pt x="615" y="322"/>
                    <a:pt x="615" y="322"/>
                    <a:pt x="615" y="322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1"/>
                    <a:pt x="623" y="285"/>
                    <a:pt x="624" y="281"/>
                  </a:cubicBezTo>
                  <a:cubicBezTo>
                    <a:pt x="625" y="270"/>
                    <a:pt x="625" y="270"/>
                    <a:pt x="625" y="270"/>
                  </a:cubicBezTo>
                  <a:cubicBezTo>
                    <a:pt x="623" y="265"/>
                    <a:pt x="622" y="262"/>
                    <a:pt x="622" y="259"/>
                  </a:cubicBezTo>
                  <a:cubicBezTo>
                    <a:pt x="622" y="258"/>
                    <a:pt x="620" y="254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5" y="234"/>
                    <a:pt x="615" y="234"/>
                    <a:pt x="615" y="234"/>
                  </a:cubicBezTo>
                  <a:cubicBezTo>
                    <a:pt x="615" y="231"/>
                    <a:pt x="615" y="228"/>
                    <a:pt x="615" y="224"/>
                  </a:cubicBezTo>
                  <a:cubicBezTo>
                    <a:pt x="612" y="221"/>
                    <a:pt x="609" y="218"/>
                    <a:pt x="608" y="216"/>
                  </a:cubicBezTo>
                  <a:cubicBezTo>
                    <a:pt x="602" y="208"/>
                    <a:pt x="602" y="208"/>
                    <a:pt x="602" y="208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599" y="196"/>
                    <a:pt x="599" y="196"/>
                    <a:pt x="599" y="196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200"/>
                    <a:pt x="577" y="200"/>
                    <a:pt x="577" y="200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9"/>
                    <a:pt x="577" y="209"/>
                    <a:pt x="577" y="209"/>
                  </a:cubicBezTo>
                  <a:cubicBezTo>
                    <a:pt x="563" y="214"/>
                    <a:pt x="563" y="214"/>
                    <a:pt x="563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1" y="207"/>
                    <a:pt x="551" y="207"/>
                    <a:pt x="551" y="207"/>
                  </a:cubicBezTo>
                  <a:cubicBezTo>
                    <a:pt x="548" y="215"/>
                    <a:pt x="548" y="215"/>
                    <a:pt x="548" y="215"/>
                  </a:cubicBezTo>
                  <a:cubicBezTo>
                    <a:pt x="538" y="218"/>
                    <a:pt x="538" y="218"/>
                    <a:pt x="538" y="218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19" y="193"/>
                    <a:pt x="519" y="193"/>
                    <a:pt x="519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1" y="172"/>
                    <a:pt x="501" y="172"/>
                    <a:pt x="501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6"/>
                    <a:pt x="487" y="176"/>
                    <a:pt x="487" y="176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60"/>
                    <a:pt x="417" y="158"/>
                    <a:pt x="415" y="156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1" y="154"/>
                    <a:pt x="411" y="154"/>
                    <a:pt x="411" y="154"/>
                  </a:cubicBezTo>
                  <a:cubicBezTo>
                    <a:pt x="403" y="150"/>
                    <a:pt x="403" y="150"/>
                    <a:pt x="403" y="150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1" y="148"/>
                    <a:pt x="400" y="146"/>
                    <a:pt x="399" y="145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5" y="136"/>
                    <a:pt x="395" y="136"/>
                    <a:pt x="395" y="136"/>
                  </a:cubicBezTo>
                  <a:cubicBezTo>
                    <a:pt x="389" y="134"/>
                    <a:pt x="389" y="134"/>
                    <a:pt x="389" y="134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7"/>
                    <a:pt x="385" y="137"/>
                    <a:pt x="385" y="13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382" y="139"/>
                    <a:pt x="380" y="140"/>
                    <a:pt x="379" y="140"/>
                  </a:cubicBezTo>
                  <a:cubicBezTo>
                    <a:pt x="375" y="141"/>
                    <a:pt x="372" y="140"/>
                    <a:pt x="369" y="136"/>
                  </a:cubicBezTo>
                  <a:cubicBezTo>
                    <a:pt x="361" y="128"/>
                    <a:pt x="361" y="128"/>
                    <a:pt x="361" y="128"/>
                  </a:cubicBezTo>
                  <a:cubicBezTo>
                    <a:pt x="358" y="124"/>
                    <a:pt x="356" y="121"/>
                    <a:pt x="355" y="119"/>
                  </a:cubicBezTo>
                  <a:cubicBezTo>
                    <a:pt x="353" y="116"/>
                    <a:pt x="353" y="116"/>
                    <a:pt x="353" y="116"/>
                  </a:cubicBezTo>
                  <a:cubicBezTo>
                    <a:pt x="351" y="113"/>
                    <a:pt x="349" y="110"/>
                    <a:pt x="347" y="108"/>
                  </a:cubicBezTo>
                  <a:cubicBezTo>
                    <a:pt x="346" y="104"/>
                    <a:pt x="346" y="101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52" y="89"/>
                    <a:pt x="352" y="89"/>
                    <a:pt x="352" y="89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49" y="46"/>
                    <a:pt x="351" y="43"/>
                    <a:pt x="355" y="42"/>
                  </a:cubicBezTo>
                  <a:cubicBezTo>
                    <a:pt x="357" y="42"/>
                    <a:pt x="357" y="41"/>
                    <a:pt x="357" y="40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4"/>
                    <a:pt x="299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10"/>
                    <a:pt x="260" y="12"/>
                  </a:cubicBezTo>
                  <a:cubicBezTo>
                    <a:pt x="257" y="14"/>
                    <a:pt x="253" y="15"/>
                    <a:pt x="247" y="17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8"/>
                    <a:pt x="165" y="15"/>
                    <a:pt x="161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6"/>
                    <a:pt x="158" y="4"/>
                    <a:pt x="158" y="4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7" y="11"/>
                    <a:pt x="112" y="10"/>
                    <a:pt x="106" y="8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83" name="Freeform 13"/>
            <p:cNvSpPr/>
            <p:nvPr/>
          </p:nvSpPr>
          <p:spPr bwMode="auto">
            <a:xfrm rot="175386">
              <a:off x="4622795" y="4726103"/>
              <a:ext cx="858582" cy="896157"/>
            </a:xfrm>
            <a:custGeom>
              <a:avLst/>
              <a:gdLst>
                <a:gd name="T0" fmla="*/ 10 w 284"/>
                <a:gd name="T1" fmla="*/ 182 h 296"/>
                <a:gd name="T2" fmla="*/ 41 w 284"/>
                <a:gd name="T3" fmla="*/ 181 h 296"/>
                <a:gd name="T4" fmla="*/ 42 w 284"/>
                <a:gd name="T5" fmla="*/ 195 h 296"/>
                <a:gd name="T6" fmla="*/ 68 w 284"/>
                <a:gd name="T7" fmla="*/ 221 h 296"/>
                <a:gd name="T8" fmla="*/ 72 w 284"/>
                <a:gd name="T9" fmla="*/ 260 h 296"/>
                <a:gd name="T10" fmla="*/ 110 w 284"/>
                <a:gd name="T11" fmla="*/ 270 h 296"/>
                <a:gd name="T12" fmla="*/ 118 w 284"/>
                <a:gd name="T13" fmla="*/ 282 h 296"/>
                <a:gd name="T14" fmla="*/ 136 w 284"/>
                <a:gd name="T15" fmla="*/ 296 h 296"/>
                <a:gd name="T16" fmla="*/ 136 w 284"/>
                <a:gd name="T17" fmla="*/ 284 h 296"/>
                <a:gd name="T18" fmla="*/ 135 w 284"/>
                <a:gd name="T19" fmla="*/ 244 h 296"/>
                <a:gd name="T20" fmla="*/ 162 w 284"/>
                <a:gd name="T21" fmla="*/ 236 h 296"/>
                <a:gd name="T22" fmla="*/ 190 w 284"/>
                <a:gd name="T23" fmla="*/ 236 h 296"/>
                <a:gd name="T24" fmla="*/ 220 w 284"/>
                <a:gd name="T25" fmla="*/ 233 h 296"/>
                <a:gd name="T26" fmla="*/ 256 w 284"/>
                <a:gd name="T27" fmla="*/ 211 h 296"/>
                <a:gd name="T28" fmla="*/ 265 w 284"/>
                <a:gd name="T29" fmla="*/ 214 h 296"/>
                <a:gd name="T30" fmla="*/ 270 w 284"/>
                <a:gd name="T31" fmla="*/ 216 h 296"/>
                <a:gd name="T32" fmla="*/ 284 w 284"/>
                <a:gd name="T33" fmla="*/ 205 h 296"/>
                <a:gd name="T34" fmla="*/ 274 w 284"/>
                <a:gd name="T35" fmla="*/ 194 h 296"/>
                <a:gd name="T36" fmla="*/ 252 w 284"/>
                <a:gd name="T37" fmla="*/ 180 h 296"/>
                <a:gd name="T38" fmla="*/ 236 w 284"/>
                <a:gd name="T39" fmla="*/ 182 h 296"/>
                <a:gd name="T40" fmla="*/ 230 w 284"/>
                <a:gd name="T41" fmla="*/ 170 h 296"/>
                <a:gd name="T42" fmla="*/ 234 w 284"/>
                <a:gd name="T43" fmla="*/ 155 h 296"/>
                <a:gd name="T44" fmla="*/ 226 w 284"/>
                <a:gd name="T45" fmla="*/ 136 h 296"/>
                <a:gd name="T46" fmla="*/ 232 w 284"/>
                <a:gd name="T47" fmla="*/ 106 h 296"/>
                <a:gd name="T48" fmla="*/ 216 w 284"/>
                <a:gd name="T49" fmla="*/ 102 h 296"/>
                <a:gd name="T50" fmla="*/ 200 w 284"/>
                <a:gd name="T51" fmla="*/ 84 h 296"/>
                <a:gd name="T52" fmla="*/ 198 w 284"/>
                <a:gd name="T53" fmla="*/ 74 h 296"/>
                <a:gd name="T54" fmla="*/ 206 w 284"/>
                <a:gd name="T55" fmla="*/ 66 h 296"/>
                <a:gd name="T56" fmla="*/ 236 w 284"/>
                <a:gd name="T57" fmla="*/ 63 h 296"/>
                <a:gd name="T58" fmla="*/ 243 w 284"/>
                <a:gd name="T59" fmla="*/ 66 h 296"/>
                <a:gd name="T60" fmla="*/ 256 w 284"/>
                <a:gd name="T61" fmla="*/ 54 h 296"/>
                <a:gd name="T62" fmla="*/ 235 w 284"/>
                <a:gd name="T63" fmla="*/ 52 h 296"/>
                <a:gd name="T64" fmla="*/ 227 w 284"/>
                <a:gd name="T65" fmla="*/ 44 h 296"/>
                <a:gd name="T66" fmla="*/ 222 w 284"/>
                <a:gd name="T67" fmla="*/ 22 h 296"/>
                <a:gd name="T68" fmla="*/ 198 w 284"/>
                <a:gd name="T69" fmla="*/ 34 h 296"/>
                <a:gd name="T70" fmla="*/ 201 w 284"/>
                <a:gd name="T71" fmla="*/ 50 h 296"/>
                <a:gd name="T72" fmla="*/ 193 w 284"/>
                <a:gd name="T73" fmla="*/ 62 h 296"/>
                <a:gd name="T74" fmla="*/ 183 w 284"/>
                <a:gd name="T75" fmla="*/ 85 h 296"/>
                <a:gd name="T76" fmla="*/ 183 w 284"/>
                <a:gd name="T77" fmla="*/ 98 h 296"/>
                <a:gd name="T78" fmla="*/ 178 w 284"/>
                <a:gd name="T79" fmla="*/ 104 h 296"/>
                <a:gd name="T80" fmla="*/ 173 w 284"/>
                <a:gd name="T81" fmla="*/ 107 h 296"/>
                <a:gd name="T82" fmla="*/ 154 w 284"/>
                <a:gd name="T83" fmla="*/ 112 h 296"/>
                <a:gd name="T84" fmla="*/ 138 w 284"/>
                <a:gd name="T85" fmla="*/ 110 h 296"/>
                <a:gd name="T86" fmla="*/ 129 w 284"/>
                <a:gd name="T87" fmla="*/ 106 h 296"/>
                <a:gd name="T88" fmla="*/ 122 w 284"/>
                <a:gd name="T89" fmla="*/ 84 h 296"/>
                <a:gd name="T90" fmla="*/ 113 w 284"/>
                <a:gd name="T91" fmla="*/ 64 h 296"/>
                <a:gd name="T92" fmla="*/ 110 w 284"/>
                <a:gd name="T93" fmla="*/ 57 h 296"/>
                <a:gd name="T94" fmla="*/ 100 w 284"/>
                <a:gd name="T95" fmla="*/ 52 h 296"/>
                <a:gd name="T96" fmla="*/ 86 w 284"/>
                <a:gd name="T97" fmla="*/ 44 h 296"/>
                <a:gd name="T98" fmla="*/ 86 w 284"/>
                <a:gd name="T99" fmla="*/ 35 h 296"/>
                <a:gd name="T100" fmla="*/ 77 w 284"/>
                <a:gd name="T101" fmla="*/ 29 h 296"/>
                <a:gd name="T102" fmla="*/ 61 w 284"/>
                <a:gd name="T103" fmla="*/ 42 h 296"/>
                <a:gd name="T104" fmla="*/ 50 w 284"/>
                <a:gd name="T105" fmla="*/ 21 h 296"/>
                <a:gd name="T106" fmla="*/ 40 w 284"/>
                <a:gd name="T107" fmla="*/ 10 h 296"/>
                <a:gd name="T108" fmla="*/ 28 w 284"/>
                <a:gd name="T109" fmla="*/ 33 h 296"/>
                <a:gd name="T110" fmla="*/ 28 w 284"/>
                <a:gd name="T111" fmla="*/ 54 h 296"/>
                <a:gd name="T112" fmla="*/ 46 w 284"/>
                <a:gd name="T113" fmla="*/ 70 h 296"/>
                <a:gd name="T114" fmla="*/ 31 w 284"/>
                <a:gd name="T115" fmla="*/ 128 h 296"/>
                <a:gd name="T116" fmla="*/ 2 w 284"/>
                <a:gd name="T117" fmla="*/ 174 h 296"/>
                <a:gd name="T118" fmla="*/ 2 w 284"/>
                <a:gd name="T119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6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5"/>
                    <a:pt x="9" y="183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2" y="181"/>
                    <a:pt x="42" y="181"/>
                    <a:pt x="42" y="181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4"/>
                    <a:pt x="42" y="194"/>
                    <a:pt x="42" y="194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8"/>
                    <a:pt x="48" y="251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6"/>
                    <a:pt x="72" y="260"/>
                  </a:cubicBezTo>
                  <a:cubicBezTo>
                    <a:pt x="74" y="265"/>
                    <a:pt x="77" y="270"/>
                    <a:pt x="79" y="275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6" y="282"/>
                    <a:pt x="96" y="282"/>
                    <a:pt x="96" y="282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36" y="296"/>
                    <a:pt x="136" y="296"/>
                    <a:pt x="136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5"/>
                    <a:pt x="138" y="295"/>
                    <a:pt x="138" y="29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4"/>
                    <a:pt x="136" y="284"/>
                    <a:pt x="136" y="284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2" y="236"/>
                    <a:pt x="162" y="236"/>
                    <a:pt x="162" y="236"/>
                  </a:cubicBezTo>
                  <a:cubicBezTo>
                    <a:pt x="169" y="241"/>
                    <a:pt x="174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6"/>
                    <a:pt x="189" y="236"/>
                    <a:pt x="189" y="236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8" y="218"/>
                    <a:pt x="268" y="218"/>
                    <a:pt x="268" y="218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5"/>
                    <a:pt x="284" y="205"/>
                    <a:pt x="284" y="205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2" y="191"/>
                    <a:pt x="282" y="191"/>
                    <a:pt x="282" y="191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2" y="195"/>
                    <a:pt x="270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4" y="195"/>
                    <a:pt x="252" y="193"/>
                  </a:cubicBezTo>
                  <a:cubicBezTo>
                    <a:pt x="252" y="180"/>
                    <a:pt x="252" y="180"/>
                    <a:pt x="252" y="180"/>
                  </a:cubicBezTo>
                  <a:cubicBezTo>
                    <a:pt x="249" y="179"/>
                    <a:pt x="248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2" y="180"/>
                    <a:pt x="242" y="180"/>
                    <a:pt x="242" y="180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8" y="52"/>
                    <a:pt x="235" y="52"/>
                  </a:cubicBezTo>
                  <a:cubicBezTo>
                    <a:pt x="232" y="52"/>
                    <a:pt x="230" y="49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2" y="105"/>
                    <a:pt x="160" y="106"/>
                    <a:pt x="158" y="107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19"/>
                    <a:pt x="146" y="120"/>
                    <a:pt x="141" y="119"/>
                  </a:cubicBezTo>
                  <a:cubicBezTo>
                    <a:pt x="138" y="119"/>
                    <a:pt x="138" y="116"/>
                    <a:pt x="138" y="112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0"/>
                    <a:pt x="134" y="111"/>
                    <a:pt x="132" y="111"/>
                  </a:cubicBezTo>
                  <a:cubicBezTo>
                    <a:pt x="131" y="110"/>
                    <a:pt x="130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4" y="48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1"/>
                    <a:pt x="75" y="33"/>
                    <a:pt x="72" y="35"/>
                  </a:cubicBezTo>
                  <a:cubicBezTo>
                    <a:pt x="72" y="38"/>
                    <a:pt x="70" y="40"/>
                    <a:pt x="69" y="41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4"/>
                    <a:pt x="50" y="21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6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6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6"/>
                    <a:pt x="34" y="127"/>
                    <a:pt x="31" y="128"/>
                  </a:cubicBezTo>
                  <a:cubicBezTo>
                    <a:pt x="28" y="128"/>
                    <a:pt x="26" y="127"/>
                    <a:pt x="24" y="126"/>
                  </a:cubicBezTo>
                  <a:cubicBezTo>
                    <a:pt x="13" y="146"/>
                    <a:pt x="6" y="157"/>
                    <a:pt x="3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2" y="159"/>
                    <a:pt x="1" y="164"/>
                    <a:pt x="2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177"/>
                    <a:pt x="6" y="177"/>
                    <a:pt x="6" y="177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4" name="Freeform 14"/>
            <p:cNvSpPr/>
            <p:nvPr/>
          </p:nvSpPr>
          <p:spPr bwMode="auto">
            <a:xfrm rot="175386">
              <a:off x="5249423" y="4738246"/>
              <a:ext cx="581699" cy="502722"/>
            </a:xfrm>
            <a:custGeom>
              <a:avLst/>
              <a:gdLst>
                <a:gd name="T0" fmla="*/ 142 w 192"/>
                <a:gd name="T1" fmla="*/ 7 h 166"/>
                <a:gd name="T2" fmla="*/ 131 w 192"/>
                <a:gd name="T3" fmla="*/ 10 h 166"/>
                <a:gd name="T4" fmla="*/ 129 w 192"/>
                <a:gd name="T5" fmla="*/ 0 h 166"/>
                <a:gd name="T6" fmla="*/ 125 w 192"/>
                <a:gd name="T7" fmla="*/ 10 h 166"/>
                <a:gd name="T8" fmla="*/ 119 w 192"/>
                <a:gd name="T9" fmla="*/ 18 h 166"/>
                <a:gd name="T10" fmla="*/ 108 w 192"/>
                <a:gd name="T11" fmla="*/ 17 h 166"/>
                <a:gd name="T12" fmla="*/ 106 w 192"/>
                <a:gd name="T13" fmla="*/ 25 h 166"/>
                <a:gd name="T14" fmla="*/ 94 w 192"/>
                <a:gd name="T15" fmla="*/ 28 h 166"/>
                <a:gd name="T16" fmla="*/ 90 w 192"/>
                <a:gd name="T17" fmla="*/ 30 h 166"/>
                <a:gd name="T18" fmla="*/ 80 w 192"/>
                <a:gd name="T19" fmla="*/ 26 h 166"/>
                <a:gd name="T20" fmla="*/ 73 w 192"/>
                <a:gd name="T21" fmla="*/ 24 h 166"/>
                <a:gd name="T22" fmla="*/ 84 w 192"/>
                <a:gd name="T23" fmla="*/ 40 h 166"/>
                <a:gd name="T24" fmla="*/ 90 w 192"/>
                <a:gd name="T25" fmla="*/ 46 h 166"/>
                <a:gd name="T26" fmla="*/ 88 w 192"/>
                <a:gd name="T27" fmla="*/ 55 h 166"/>
                <a:gd name="T28" fmla="*/ 69 w 192"/>
                <a:gd name="T29" fmla="*/ 64 h 166"/>
                <a:gd name="T30" fmla="*/ 62 w 192"/>
                <a:gd name="T31" fmla="*/ 65 h 166"/>
                <a:gd name="T32" fmla="*/ 55 w 192"/>
                <a:gd name="T33" fmla="*/ 63 h 166"/>
                <a:gd name="T34" fmla="*/ 47 w 192"/>
                <a:gd name="T35" fmla="*/ 71 h 166"/>
                <a:gd name="T36" fmla="*/ 39 w 192"/>
                <a:gd name="T37" fmla="*/ 74 h 166"/>
                <a:gd name="T38" fmla="*/ 8 w 192"/>
                <a:gd name="T39" fmla="*/ 74 h 166"/>
                <a:gd name="T40" fmla="*/ 4 w 192"/>
                <a:gd name="T41" fmla="*/ 96 h 166"/>
                <a:gd name="T42" fmla="*/ 11 w 192"/>
                <a:gd name="T43" fmla="*/ 100 h 166"/>
                <a:gd name="T44" fmla="*/ 15 w 192"/>
                <a:gd name="T45" fmla="*/ 95 h 166"/>
                <a:gd name="T46" fmla="*/ 28 w 192"/>
                <a:gd name="T47" fmla="*/ 96 h 166"/>
                <a:gd name="T48" fmla="*/ 31 w 192"/>
                <a:gd name="T49" fmla="*/ 118 h 166"/>
                <a:gd name="T50" fmla="*/ 26 w 192"/>
                <a:gd name="T51" fmla="*/ 130 h 166"/>
                <a:gd name="T52" fmla="*/ 38 w 192"/>
                <a:gd name="T53" fmla="*/ 148 h 166"/>
                <a:gd name="T54" fmla="*/ 33 w 192"/>
                <a:gd name="T55" fmla="*/ 166 h 166"/>
                <a:gd name="T56" fmla="*/ 46 w 192"/>
                <a:gd name="T57" fmla="*/ 159 h 166"/>
                <a:gd name="T58" fmla="*/ 55 w 192"/>
                <a:gd name="T59" fmla="*/ 160 h 166"/>
                <a:gd name="T60" fmla="*/ 84 w 192"/>
                <a:gd name="T61" fmla="*/ 160 h 166"/>
                <a:gd name="T62" fmla="*/ 98 w 192"/>
                <a:gd name="T63" fmla="*/ 150 h 166"/>
                <a:gd name="T64" fmla="*/ 114 w 192"/>
                <a:gd name="T65" fmla="*/ 137 h 166"/>
                <a:gd name="T66" fmla="*/ 124 w 192"/>
                <a:gd name="T67" fmla="*/ 141 h 166"/>
                <a:gd name="T68" fmla="*/ 137 w 192"/>
                <a:gd name="T69" fmla="*/ 146 h 166"/>
                <a:gd name="T70" fmla="*/ 146 w 192"/>
                <a:gd name="T71" fmla="*/ 149 h 166"/>
                <a:gd name="T72" fmla="*/ 148 w 192"/>
                <a:gd name="T73" fmla="*/ 144 h 166"/>
                <a:gd name="T74" fmla="*/ 151 w 192"/>
                <a:gd name="T75" fmla="*/ 142 h 166"/>
                <a:gd name="T76" fmla="*/ 157 w 192"/>
                <a:gd name="T77" fmla="*/ 138 h 166"/>
                <a:gd name="T78" fmla="*/ 173 w 192"/>
                <a:gd name="T79" fmla="*/ 126 h 166"/>
                <a:gd name="T80" fmla="*/ 176 w 192"/>
                <a:gd name="T81" fmla="*/ 124 h 166"/>
                <a:gd name="T82" fmla="*/ 183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6 w 192"/>
                <a:gd name="T93" fmla="*/ 34 h 166"/>
                <a:gd name="T94" fmla="*/ 178 w 192"/>
                <a:gd name="T95" fmla="*/ 38 h 166"/>
                <a:gd name="T96" fmla="*/ 168 w 192"/>
                <a:gd name="T97" fmla="*/ 38 h 166"/>
                <a:gd name="T98" fmla="*/ 167 w 192"/>
                <a:gd name="T99" fmla="*/ 34 h 166"/>
                <a:gd name="T100" fmla="*/ 166 w 192"/>
                <a:gd name="T101" fmla="*/ 32 h 166"/>
                <a:gd name="T102" fmla="*/ 156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0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1" y="11"/>
                    <a:pt x="139" y="13"/>
                    <a:pt x="136" y="13"/>
                  </a:cubicBezTo>
                  <a:cubicBezTo>
                    <a:pt x="135" y="13"/>
                    <a:pt x="133" y="12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8" y="148"/>
                    <a:pt x="38" y="148"/>
                    <a:pt x="38" y="148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80" y="165"/>
                    <a:pt x="80" y="165"/>
                    <a:pt x="80" y="165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8" y="145"/>
                    <a:pt x="108" y="145"/>
                    <a:pt x="108" y="145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6" y="144"/>
                    <a:pt x="127" y="146"/>
                    <a:pt x="128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46" y="149"/>
                    <a:pt x="146" y="149"/>
                    <a:pt x="146" y="149"/>
                  </a:cubicBezTo>
                  <a:cubicBezTo>
                    <a:pt x="147" y="148"/>
                    <a:pt x="147" y="148"/>
                    <a:pt x="147" y="148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6"/>
                    <a:pt x="162" y="133"/>
                    <a:pt x="165" y="131"/>
                  </a:cubicBezTo>
                  <a:cubicBezTo>
                    <a:pt x="168" y="129"/>
                    <a:pt x="170" y="128"/>
                    <a:pt x="171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88" y="111"/>
                    <a:pt x="187" y="108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2"/>
                    <a:pt x="186" y="102"/>
                    <a:pt x="186" y="102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8" y="89"/>
                    <a:pt x="190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79"/>
                    <a:pt x="188" y="78"/>
                    <a:pt x="186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8"/>
                    <a:pt x="179" y="64"/>
                    <a:pt x="186" y="60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2" y="41"/>
                    <a:pt x="183" y="37"/>
                    <a:pt x="186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5" y="41"/>
                    <a:pt x="174" y="41"/>
                  </a:cubicBezTo>
                  <a:cubicBezTo>
                    <a:pt x="173" y="41"/>
                    <a:pt x="173" y="41"/>
                    <a:pt x="173" y="41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6"/>
                    <a:pt x="152" y="6"/>
                    <a:pt x="152" y="6"/>
                  </a:cubicBezTo>
                  <a:lnTo>
                    <a:pt x="1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5" name="Freeform 15"/>
            <p:cNvSpPr/>
            <p:nvPr/>
          </p:nvSpPr>
          <p:spPr bwMode="auto">
            <a:xfrm rot="175386">
              <a:off x="5325932" y="5056393"/>
              <a:ext cx="759001" cy="578009"/>
            </a:xfrm>
            <a:custGeom>
              <a:avLst/>
              <a:gdLst>
                <a:gd name="T0" fmla="*/ 202 w 251"/>
                <a:gd name="T1" fmla="*/ 6 h 191"/>
                <a:gd name="T2" fmla="*/ 188 w 251"/>
                <a:gd name="T3" fmla="*/ 18 h 191"/>
                <a:gd name="T4" fmla="*/ 172 w 251"/>
                <a:gd name="T5" fmla="*/ 22 h 191"/>
                <a:gd name="T6" fmla="*/ 161 w 251"/>
                <a:gd name="T7" fmla="*/ 21 h 191"/>
                <a:gd name="T8" fmla="*/ 161 w 251"/>
                <a:gd name="T9" fmla="*/ 21 h 191"/>
                <a:gd name="T10" fmla="*/ 147 w 251"/>
                <a:gd name="T11" fmla="*/ 26 h 191"/>
                <a:gd name="T12" fmla="*/ 137 w 251"/>
                <a:gd name="T13" fmla="*/ 32 h 191"/>
                <a:gd name="T14" fmla="*/ 127 w 251"/>
                <a:gd name="T15" fmla="*/ 40 h 191"/>
                <a:gd name="T16" fmla="*/ 120 w 251"/>
                <a:gd name="T17" fmla="*/ 47 h 191"/>
                <a:gd name="T18" fmla="*/ 118 w 251"/>
                <a:gd name="T19" fmla="*/ 51 h 191"/>
                <a:gd name="T20" fmla="*/ 103 w 251"/>
                <a:gd name="T21" fmla="*/ 48 h 191"/>
                <a:gd name="T22" fmla="*/ 85 w 251"/>
                <a:gd name="T23" fmla="*/ 40 h 191"/>
                <a:gd name="T24" fmla="*/ 80 w 251"/>
                <a:gd name="T25" fmla="*/ 46 h 191"/>
                <a:gd name="T26" fmla="*/ 74 w 251"/>
                <a:gd name="T27" fmla="*/ 51 h 191"/>
                <a:gd name="T28" fmla="*/ 63 w 251"/>
                <a:gd name="T29" fmla="*/ 58 h 191"/>
                <a:gd name="T30" fmla="*/ 51 w 251"/>
                <a:gd name="T31" fmla="*/ 67 h 191"/>
                <a:gd name="T32" fmla="*/ 23 w 251"/>
                <a:gd name="T33" fmla="*/ 62 h 191"/>
                <a:gd name="T34" fmla="*/ 9 w 251"/>
                <a:gd name="T35" fmla="*/ 65 h 191"/>
                <a:gd name="T36" fmla="*/ 1 w 251"/>
                <a:gd name="T37" fmla="*/ 69 h 191"/>
                <a:gd name="T38" fmla="*/ 2 w 251"/>
                <a:gd name="T39" fmla="*/ 79 h 191"/>
                <a:gd name="T40" fmla="*/ 21 w 251"/>
                <a:gd name="T41" fmla="*/ 79 h 191"/>
                <a:gd name="T42" fmla="*/ 23 w 251"/>
                <a:gd name="T43" fmla="*/ 94 h 191"/>
                <a:gd name="T44" fmla="*/ 38 w 251"/>
                <a:gd name="T45" fmla="*/ 92 h 191"/>
                <a:gd name="T46" fmla="*/ 50 w 251"/>
                <a:gd name="T47" fmla="*/ 89 h 191"/>
                <a:gd name="T48" fmla="*/ 53 w 251"/>
                <a:gd name="T49" fmla="*/ 108 h 191"/>
                <a:gd name="T50" fmla="*/ 46 w 251"/>
                <a:gd name="T51" fmla="*/ 116 h 191"/>
                <a:gd name="T52" fmla="*/ 35 w 251"/>
                <a:gd name="T53" fmla="*/ 124 h 191"/>
                <a:gd name="T54" fmla="*/ 53 w 251"/>
                <a:gd name="T55" fmla="*/ 128 h 191"/>
                <a:gd name="T56" fmla="*/ 61 w 251"/>
                <a:gd name="T57" fmla="*/ 133 h 191"/>
                <a:gd name="T58" fmla="*/ 77 w 251"/>
                <a:gd name="T59" fmla="*/ 142 h 191"/>
                <a:gd name="T60" fmla="*/ 70 w 251"/>
                <a:gd name="T61" fmla="*/ 150 h 191"/>
                <a:gd name="T62" fmla="*/ 97 w 251"/>
                <a:gd name="T63" fmla="*/ 178 h 191"/>
                <a:gd name="T64" fmla="*/ 107 w 251"/>
                <a:gd name="T65" fmla="*/ 174 h 191"/>
                <a:gd name="T66" fmla="*/ 123 w 251"/>
                <a:gd name="T67" fmla="*/ 184 h 191"/>
                <a:gd name="T68" fmla="*/ 127 w 251"/>
                <a:gd name="T69" fmla="*/ 179 h 191"/>
                <a:gd name="T70" fmla="*/ 135 w 251"/>
                <a:gd name="T71" fmla="*/ 180 h 191"/>
                <a:gd name="T72" fmla="*/ 155 w 251"/>
                <a:gd name="T73" fmla="*/ 185 h 191"/>
                <a:gd name="T74" fmla="*/ 157 w 251"/>
                <a:gd name="T75" fmla="*/ 186 h 191"/>
                <a:gd name="T76" fmla="*/ 173 w 251"/>
                <a:gd name="T77" fmla="*/ 173 h 191"/>
                <a:gd name="T78" fmla="*/ 179 w 251"/>
                <a:gd name="T79" fmla="*/ 178 h 191"/>
                <a:gd name="T80" fmla="*/ 183 w 251"/>
                <a:gd name="T81" fmla="*/ 170 h 191"/>
                <a:gd name="T82" fmla="*/ 198 w 251"/>
                <a:gd name="T83" fmla="*/ 152 h 191"/>
                <a:gd name="T84" fmla="*/ 207 w 251"/>
                <a:gd name="T85" fmla="*/ 154 h 191"/>
                <a:gd name="T86" fmla="*/ 205 w 251"/>
                <a:gd name="T87" fmla="*/ 143 h 191"/>
                <a:gd name="T88" fmla="*/ 207 w 251"/>
                <a:gd name="T89" fmla="*/ 137 h 191"/>
                <a:gd name="T90" fmla="*/ 229 w 251"/>
                <a:gd name="T91" fmla="*/ 126 h 191"/>
                <a:gd name="T92" fmla="*/ 228 w 251"/>
                <a:gd name="T93" fmla="*/ 114 h 191"/>
                <a:gd name="T94" fmla="*/ 233 w 251"/>
                <a:gd name="T95" fmla="*/ 105 h 191"/>
                <a:gd name="T96" fmla="*/ 239 w 251"/>
                <a:gd name="T97" fmla="*/ 90 h 191"/>
                <a:gd name="T98" fmla="*/ 248 w 251"/>
                <a:gd name="T99" fmla="*/ 78 h 191"/>
                <a:gd name="T100" fmla="*/ 248 w 251"/>
                <a:gd name="T101" fmla="*/ 67 h 191"/>
                <a:gd name="T102" fmla="*/ 248 w 251"/>
                <a:gd name="T103" fmla="*/ 60 h 191"/>
                <a:gd name="T104" fmla="*/ 227 w 251"/>
                <a:gd name="T105" fmla="*/ 61 h 191"/>
                <a:gd name="T106" fmla="*/ 221 w 251"/>
                <a:gd name="T107" fmla="*/ 51 h 191"/>
                <a:gd name="T108" fmla="*/ 211 w 251"/>
                <a:gd name="T109" fmla="*/ 50 h 191"/>
                <a:gd name="T110" fmla="*/ 222 w 251"/>
                <a:gd name="T111" fmla="*/ 29 h 191"/>
                <a:gd name="T112" fmla="*/ 221 w 251"/>
                <a:gd name="T113" fmla="*/ 14 h 191"/>
                <a:gd name="T114" fmla="*/ 217 w 251"/>
                <a:gd name="T115" fmla="*/ 0 h 191"/>
                <a:gd name="T116" fmla="*/ 208 w 251"/>
                <a:gd name="T117" fmla="*/ 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191">
                  <a:moveTo>
                    <a:pt x="201" y="4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5" y="16"/>
                    <a:pt x="192" y="18"/>
                    <a:pt x="189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2"/>
                    <a:pt x="167" y="20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5" y="34"/>
                    <a:pt x="134" y="36"/>
                    <a:pt x="135" y="37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5" y="49"/>
                    <a:pt x="92" y="46"/>
                    <a:pt x="89" y="4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3" y="67"/>
                    <a:pt x="2" y="68"/>
                    <a:pt x="1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8"/>
                    <a:pt x="71" y="164"/>
                    <a:pt x="75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8"/>
                    <a:pt x="97" y="178"/>
                    <a:pt x="97" y="178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1" y="184"/>
                    <a:pt x="121" y="184"/>
                    <a:pt x="121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8" y="179"/>
                    <a:pt x="128" y="179"/>
                    <a:pt x="128" y="179"/>
                  </a:cubicBezTo>
                  <a:cubicBezTo>
                    <a:pt x="135" y="180"/>
                    <a:pt x="135" y="180"/>
                    <a:pt x="135" y="180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186"/>
                    <a:pt x="157" y="186"/>
                    <a:pt x="157" y="186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83" y="170"/>
                    <a:pt x="183" y="170"/>
                    <a:pt x="183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9" y="126"/>
                    <a:pt x="229" y="126"/>
                    <a:pt x="229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4"/>
                    <a:pt x="228" y="114"/>
                    <a:pt x="228" y="11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5" y="60"/>
                    <a:pt x="245" y="60"/>
                    <a:pt x="245" y="60"/>
                  </a:cubicBezTo>
                  <a:cubicBezTo>
                    <a:pt x="239" y="63"/>
                    <a:pt x="239" y="63"/>
                    <a:pt x="239" y="63"/>
                  </a:cubicBezTo>
                  <a:cubicBezTo>
                    <a:pt x="236" y="65"/>
                    <a:pt x="232" y="64"/>
                    <a:pt x="227" y="61"/>
                  </a:cubicBezTo>
                  <a:cubicBezTo>
                    <a:pt x="225" y="59"/>
                    <a:pt x="225" y="55"/>
                    <a:pt x="226" y="49"/>
                  </a:cubicBezTo>
                  <a:cubicBezTo>
                    <a:pt x="223" y="49"/>
                    <a:pt x="223" y="49"/>
                    <a:pt x="223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5" y="57"/>
                    <a:pt x="214" y="57"/>
                  </a:cubicBezTo>
                  <a:cubicBezTo>
                    <a:pt x="213" y="57"/>
                    <a:pt x="213" y="57"/>
                    <a:pt x="212" y="57"/>
                  </a:cubicBezTo>
                  <a:cubicBezTo>
                    <a:pt x="211" y="56"/>
                    <a:pt x="211" y="54"/>
                    <a:pt x="211" y="50"/>
                  </a:cubicBezTo>
                  <a:cubicBezTo>
                    <a:pt x="211" y="47"/>
                    <a:pt x="211" y="44"/>
                    <a:pt x="212" y="44"/>
                  </a:cubicBezTo>
                  <a:cubicBezTo>
                    <a:pt x="213" y="42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1" y="14"/>
                    <a:pt x="221" y="14"/>
                    <a:pt x="221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2"/>
                    <a:pt x="219" y="1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4"/>
                  </a:cubicBezTo>
                  <a:cubicBezTo>
                    <a:pt x="206" y="4"/>
                    <a:pt x="203" y="4"/>
                    <a:pt x="20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6" name="Freeform 16"/>
            <p:cNvSpPr/>
            <p:nvPr/>
          </p:nvSpPr>
          <p:spPr bwMode="auto">
            <a:xfrm rot="175386">
              <a:off x="5468018" y="4418886"/>
              <a:ext cx="428683" cy="435937"/>
            </a:xfrm>
            <a:custGeom>
              <a:avLst/>
              <a:gdLst>
                <a:gd name="T0" fmla="*/ 134 w 142"/>
                <a:gd name="T1" fmla="*/ 16 h 144"/>
                <a:gd name="T2" fmla="*/ 129 w 142"/>
                <a:gd name="T3" fmla="*/ 14 h 144"/>
                <a:gd name="T4" fmla="*/ 125 w 142"/>
                <a:gd name="T5" fmla="*/ 12 h 144"/>
                <a:gd name="T6" fmla="*/ 117 w 142"/>
                <a:gd name="T7" fmla="*/ 14 h 144"/>
                <a:gd name="T8" fmla="*/ 111 w 142"/>
                <a:gd name="T9" fmla="*/ 11 h 144"/>
                <a:gd name="T10" fmla="*/ 110 w 142"/>
                <a:gd name="T11" fmla="*/ 10 h 144"/>
                <a:gd name="T12" fmla="*/ 102 w 142"/>
                <a:gd name="T13" fmla="*/ 2 h 144"/>
                <a:gd name="T14" fmla="*/ 88 w 142"/>
                <a:gd name="T15" fmla="*/ 8 h 144"/>
                <a:gd name="T16" fmla="*/ 86 w 142"/>
                <a:gd name="T17" fmla="*/ 20 h 144"/>
                <a:gd name="T18" fmla="*/ 81 w 142"/>
                <a:gd name="T19" fmla="*/ 30 h 144"/>
                <a:gd name="T20" fmla="*/ 72 w 142"/>
                <a:gd name="T21" fmla="*/ 43 h 144"/>
                <a:gd name="T22" fmla="*/ 58 w 142"/>
                <a:gd name="T23" fmla="*/ 59 h 144"/>
                <a:gd name="T24" fmla="*/ 44 w 142"/>
                <a:gd name="T25" fmla="*/ 72 h 144"/>
                <a:gd name="T26" fmla="*/ 36 w 142"/>
                <a:gd name="T27" fmla="*/ 82 h 144"/>
                <a:gd name="T28" fmla="*/ 0 w 142"/>
                <a:gd name="T29" fmla="*/ 84 h 144"/>
                <a:gd name="T30" fmla="*/ 10 w 142"/>
                <a:gd name="T31" fmla="*/ 113 h 144"/>
                <a:gd name="T32" fmla="*/ 16 w 142"/>
                <a:gd name="T33" fmla="*/ 117 h 144"/>
                <a:gd name="T34" fmla="*/ 21 w 142"/>
                <a:gd name="T35" fmla="*/ 131 h 144"/>
                <a:gd name="T36" fmla="*/ 22 w 142"/>
                <a:gd name="T37" fmla="*/ 134 h 144"/>
                <a:gd name="T38" fmla="*/ 31 w 142"/>
                <a:gd name="T39" fmla="*/ 131 h 144"/>
                <a:gd name="T40" fmla="*/ 35 w 142"/>
                <a:gd name="T41" fmla="*/ 133 h 144"/>
                <a:gd name="T42" fmla="*/ 38 w 142"/>
                <a:gd name="T43" fmla="*/ 123 h 144"/>
                <a:gd name="T44" fmla="*/ 55 w 142"/>
                <a:gd name="T45" fmla="*/ 116 h 144"/>
                <a:gd name="T46" fmla="*/ 56 w 142"/>
                <a:gd name="T47" fmla="*/ 106 h 144"/>
                <a:gd name="T48" fmla="*/ 60 w 142"/>
                <a:gd name="T49" fmla="*/ 103 h 144"/>
                <a:gd name="T50" fmla="*/ 61 w 142"/>
                <a:gd name="T51" fmla="*/ 103 h 144"/>
                <a:gd name="T52" fmla="*/ 68 w 142"/>
                <a:gd name="T53" fmla="*/ 110 h 144"/>
                <a:gd name="T54" fmla="*/ 70 w 142"/>
                <a:gd name="T55" fmla="*/ 116 h 144"/>
                <a:gd name="T56" fmla="*/ 76 w 142"/>
                <a:gd name="T57" fmla="*/ 108 h 144"/>
                <a:gd name="T58" fmla="*/ 81 w 142"/>
                <a:gd name="T59" fmla="*/ 106 h 144"/>
                <a:gd name="T60" fmla="*/ 87 w 142"/>
                <a:gd name="T61" fmla="*/ 107 h 144"/>
                <a:gd name="T62" fmla="*/ 90 w 142"/>
                <a:gd name="T63" fmla="*/ 118 h 144"/>
                <a:gd name="T64" fmla="*/ 94 w 142"/>
                <a:gd name="T65" fmla="*/ 127 h 144"/>
                <a:gd name="T66" fmla="*/ 97 w 142"/>
                <a:gd name="T67" fmla="*/ 135 h 144"/>
                <a:gd name="T68" fmla="*/ 104 w 142"/>
                <a:gd name="T69" fmla="*/ 135 h 144"/>
                <a:gd name="T70" fmla="*/ 104 w 142"/>
                <a:gd name="T71" fmla="*/ 136 h 144"/>
                <a:gd name="T72" fmla="*/ 108 w 142"/>
                <a:gd name="T73" fmla="*/ 144 h 144"/>
                <a:gd name="T74" fmla="*/ 110 w 142"/>
                <a:gd name="T75" fmla="*/ 138 h 144"/>
                <a:gd name="T76" fmla="*/ 112 w 142"/>
                <a:gd name="T77" fmla="*/ 137 h 144"/>
                <a:gd name="T78" fmla="*/ 115 w 142"/>
                <a:gd name="T79" fmla="*/ 135 h 144"/>
                <a:gd name="T80" fmla="*/ 118 w 142"/>
                <a:gd name="T81" fmla="*/ 132 h 144"/>
                <a:gd name="T82" fmla="*/ 94 w 142"/>
                <a:gd name="T83" fmla="*/ 84 h 144"/>
                <a:gd name="T84" fmla="*/ 88 w 142"/>
                <a:gd name="T85" fmla="*/ 64 h 144"/>
                <a:gd name="T86" fmla="*/ 87 w 142"/>
                <a:gd name="T87" fmla="*/ 64 h 144"/>
                <a:gd name="T88" fmla="*/ 91 w 142"/>
                <a:gd name="T89" fmla="*/ 52 h 144"/>
                <a:gd name="T90" fmla="*/ 130 w 142"/>
                <a:gd name="T91" fmla="*/ 44 h 144"/>
                <a:gd name="T92" fmla="*/ 140 w 142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44">
                  <a:moveTo>
                    <a:pt x="142" y="29"/>
                  </a:moveTo>
                  <a:cubicBezTo>
                    <a:pt x="139" y="22"/>
                    <a:pt x="139" y="22"/>
                    <a:pt x="139" y="22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68" y="46"/>
                    <a:pt x="65" y="49"/>
                    <a:pt x="62" y="52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1"/>
                    <a:pt x="54" y="63"/>
                    <a:pt x="48" y="66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4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6" y="42"/>
                    <a:pt x="139" y="40"/>
                    <a:pt x="140" y="38"/>
                  </a:cubicBezTo>
                  <a:cubicBezTo>
                    <a:pt x="141" y="36"/>
                    <a:pt x="142" y="33"/>
                    <a:pt x="14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7" name="Freeform 17"/>
            <p:cNvSpPr/>
            <p:nvPr/>
          </p:nvSpPr>
          <p:spPr bwMode="auto">
            <a:xfrm rot="175386">
              <a:off x="5499592" y="3573728"/>
              <a:ext cx="489403" cy="874299"/>
            </a:xfrm>
            <a:custGeom>
              <a:avLst/>
              <a:gdLst>
                <a:gd name="T0" fmla="*/ 48 w 162"/>
                <a:gd name="T1" fmla="*/ 90 h 289"/>
                <a:gd name="T2" fmla="*/ 61 w 162"/>
                <a:gd name="T3" fmla="*/ 100 h 289"/>
                <a:gd name="T4" fmla="*/ 70 w 162"/>
                <a:gd name="T5" fmla="*/ 108 h 289"/>
                <a:gd name="T6" fmla="*/ 88 w 162"/>
                <a:gd name="T7" fmla="*/ 114 h 289"/>
                <a:gd name="T8" fmla="*/ 88 w 162"/>
                <a:gd name="T9" fmla="*/ 115 h 289"/>
                <a:gd name="T10" fmla="*/ 93 w 162"/>
                <a:gd name="T11" fmla="*/ 123 h 289"/>
                <a:gd name="T12" fmla="*/ 89 w 162"/>
                <a:gd name="T13" fmla="*/ 136 h 289"/>
                <a:gd name="T14" fmla="*/ 88 w 162"/>
                <a:gd name="T15" fmla="*/ 144 h 289"/>
                <a:gd name="T16" fmla="*/ 84 w 162"/>
                <a:gd name="T17" fmla="*/ 158 h 289"/>
                <a:gd name="T18" fmla="*/ 70 w 162"/>
                <a:gd name="T19" fmla="*/ 156 h 289"/>
                <a:gd name="T20" fmla="*/ 56 w 162"/>
                <a:gd name="T21" fmla="*/ 166 h 289"/>
                <a:gd name="T22" fmla="*/ 58 w 162"/>
                <a:gd name="T23" fmla="*/ 177 h 289"/>
                <a:gd name="T24" fmla="*/ 44 w 162"/>
                <a:gd name="T25" fmla="*/ 174 h 289"/>
                <a:gd name="T26" fmla="*/ 32 w 162"/>
                <a:gd name="T27" fmla="*/ 169 h 289"/>
                <a:gd name="T28" fmla="*/ 20 w 162"/>
                <a:gd name="T29" fmla="*/ 196 h 289"/>
                <a:gd name="T30" fmla="*/ 24 w 162"/>
                <a:gd name="T31" fmla="*/ 204 h 289"/>
                <a:gd name="T32" fmla="*/ 26 w 162"/>
                <a:gd name="T33" fmla="*/ 211 h 289"/>
                <a:gd name="T34" fmla="*/ 27 w 162"/>
                <a:gd name="T35" fmla="*/ 222 h 289"/>
                <a:gd name="T36" fmla="*/ 3 w 162"/>
                <a:gd name="T37" fmla="*/ 227 h 289"/>
                <a:gd name="T38" fmla="*/ 3 w 162"/>
                <a:gd name="T39" fmla="*/ 243 h 289"/>
                <a:gd name="T40" fmla="*/ 6 w 162"/>
                <a:gd name="T41" fmla="*/ 254 h 289"/>
                <a:gd name="T42" fmla="*/ 33 w 162"/>
                <a:gd name="T43" fmla="*/ 252 h 289"/>
                <a:gd name="T44" fmla="*/ 43 w 162"/>
                <a:gd name="T45" fmla="*/ 260 h 289"/>
                <a:gd name="T46" fmla="*/ 51 w 162"/>
                <a:gd name="T47" fmla="*/ 266 h 289"/>
                <a:gd name="T48" fmla="*/ 58 w 162"/>
                <a:gd name="T49" fmla="*/ 260 h 289"/>
                <a:gd name="T50" fmla="*/ 76 w 162"/>
                <a:gd name="T51" fmla="*/ 273 h 289"/>
                <a:gd name="T52" fmla="*/ 98 w 162"/>
                <a:gd name="T53" fmla="*/ 274 h 289"/>
                <a:gd name="T54" fmla="*/ 104 w 162"/>
                <a:gd name="T55" fmla="*/ 278 h 289"/>
                <a:gd name="T56" fmla="*/ 104 w 162"/>
                <a:gd name="T57" fmla="*/ 279 h 289"/>
                <a:gd name="T58" fmla="*/ 113 w 162"/>
                <a:gd name="T59" fmla="*/ 287 h 289"/>
                <a:gd name="T60" fmla="*/ 124 w 162"/>
                <a:gd name="T61" fmla="*/ 280 h 289"/>
                <a:gd name="T62" fmla="*/ 120 w 162"/>
                <a:gd name="T63" fmla="*/ 274 h 289"/>
                <a:gd name="T64" fmla="*/ 124 w 162"/>
                <a:gd name="T65" fmla="*/ 257 h 289"/>
                <a:gd name="T66" fmla="*/ 134 w 162"/>
                <a:gd name="T67" fmla="*/ 256 h 289"/>
                <a:gd name="T68" fmla="*/ 121 w 162"/>
                <a:gd name="T69" fmla="*/ 242 h 289"/>
                <a:gd name="T70" fmla="*/ 117 w 162"/>
                <a:gd name="T71" fmla="*/ 237 h 289"/>
                <a:gd name="T72" fmla="*/ 122 w 162"/>
                <a:gd name="T73" fmla="*/ 231 h 289"/>
                <a:gd name="T74" fmla="*/ 151 w 162"/>
                <a:gd name="T75" fmla="*/ 233 h 289"/>
                <a:gd name="T76" fmla="*/ 162 w 162"/>
                <a:gd name="T77" fmla="*/ 231 h 289"/>
                <a:gd name="T78" fmla="*/ 145 w 162"/>
                <a:gd name="T79" fmla="*/ 187 h 289"/>
                <a:gd name="T80" fmla="*/ 137 w 162"/>
                <a:gd name="T81" fmla="*/ 184 h 289"/>
                <a:gd name="T82" fmla="*/ 136 w 162"/>
                <a:gd name="T83" fmla="*/ 172 h 289"/>
                <a:gd name="T84" fmla="*/ 138 w 162"/>
                <a:gd name="T85" fmla="*/ 95 h 289"/>
                <a:gd name="T86" fmla="*/ 140 w 162"/>
                <a:gd name="T87" fmla="*/ 80 h 289"/>
                <a:gd name="T88" fmla="*/ 148 w 162"/>
                <a:gd name="T89" fmla="*/ 68 h 289"/>
                <a:gd name="T90" fmla="*/ 139 w 162"/>
                <a:gd name="T91" fmla="*/ 55 h 289"/>
                <a:gd name="T92" fmla="*/ 138 w 162"/>
                <a:gd name="T93" fmla="*/ 44 h 289"/>
                <a:gd name="T94" fmla="*/ 138 w 162"/>
                <a:gd name="T95" fmla="*/ 43 h 289"/>
                <a:gd name="T96" fmla="*/ 146 w 162"/>
                <a:gd name="T97" fmla="*/ 18 h 289"/>
                <a:gd name="T98" fmla="*/ 150 w 162"/>
                <a:gd name="T99" fmla="*/ 10 h 289"/>
                <a:gd name="T100" fmla="*/ 156 w 162"/>
                <a:gd name="T101" fmla="*/ 6 h 289"/>
                <a:gd name="T102" fmla="*/ 148 w 162"/>
                <a:gd name="T103" fmla="*/ 0 h 289"/>
                <a:gd name="T104" fmla="*/ 134 w 162"/>
                <a:gd name="T105" fmla="*/ 5 h 289"/>
                <a:gd name="T106" fmla="*/ 122 w 162"/>
                <a:gd name="T107" fmla="*/ 16 h 289"/>
                <a:gd name="T108" fmla="*/ 105 w 162"/>
                <a:gd name="T109" fmla="*/ 28 h 289"/>
                <a:gd name="T110" fmla="*/ 98 w 162"/>
                <a:gd name="T111" fmla="*/ 35 h 289"/>
                <a:gd name="T112" fmla="*/ 93 w 162"/>
                <a:gd name="T113" fmla="*/ 59 h 289"/>
                <a:gd name="T114" fmla="*/ 92 w 162"/>
                <a:gd name="T115" fmla="*/ 66 h 289"/>
                <a:gd name="T116" fmla="*/ 87 w 162"/>
                <a:gd name="T117" fmla="*/ 72 h 289"/>
                <a:gd name="T118" fmla="*/ 86 w 162"/>
                <a:gd name="T119" fmla="*/ 73 h 289"/>
                <a:gd name="T120" fmla="*/ 76 w 162"/>
                <a:gd name="T121" fmla="*/ 74 h 289"/>
                <a:gd name="T122" fmla="*/ 76 w 162"/>
                <a:gd name="T123" fmla="*/ 74 h 289"/>
                <a:gd name="T124" fmla="*/ 54 w 162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89">
                  <a:moveTo>
                    <a:pt x="54" y="66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0"/>
                    <a:pt x="88" y="132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4" y="174"/>
                    <a:pt x="62" y="176"/>
                    <a:pt x="58" y="177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96"/>
                    <a:pt x="20" y="196"/>
                    <a:pt x="20" y="196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1"/>
                    <a:pt x="26" y="221"/>
                    <a:pt x="26" y="221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8" y="223"/>
                    <a:pt x="8" y="223"/>
                    <a:pt x="8" y="223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8" y="260"/>
                    <a:pt x="58" y="260"/>
                    <a:pt x="58" y="260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3"/>
                    <a:pt x="68" y="273"/>
                    <a:pt x="68" y="273"/>
                  </a:cubicBezTo>
                  <a:cubicBezTo>
                    <a:pt x="76" y="273"/>
                    <a:pt x="76" y="273"/>
                    <a:pt x="76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3" y="287"/>
                    <a:pt x="113" y="287"/>
                    <a:pt x="113" y="287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8" y="263"/>
                    <a:pt x="118" y="263"/>
                    <a:pt x="118" y="263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34" y="256"/>
                    <a:pt x="134" y="256"/>
                    <a:pt x="134" y="256"/>
                  </a:cubicBezTo>
                  <a:cubicBezTo>
                    <a:pt x="136" y="254"/>
                    <a:pt x="136" y="254"/>
                    <a:pt x="136" y="254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2"/>
                    <a:pt x="121" y="242"/>
                    <a:pt x="121" y="242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18" y="236"/>
                    <a:pt x="118" y="236"/>
                    <a:pt x="118" y="236"/>
                  </a:cubicBezTo>
                  <a:cubicBezTo>
                    <a:pt x="121" y="230"/>
                    <a:pt x="121" y="230"/>
                    <a:pt x="121" y="230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62" y="231"/>
                    <a:pt x="162" y="231"/>
                    <a:pt x="162" y="231"/>
                  </a:cubicBezTo>
                  <a:cubicBezTo>
                    <a:pt x="160" y="219"/>
                    <a:pt x="160" y="219"/>
                    <a:pt x="160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6" y="210"/>
                    <a:pt x="144" y="202"/>
                    <a:pt x="145" y="187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1" y="119"/>
                    <a:pt x="139" y="111"/>
                    <a:pt x="139" y="107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8" y="66"/>
                    <a:pt x="147" y="64"/>
                    <a:pt x="145" y="61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8" name="Freeform 18"/>
            <p:cNvSpPr/>
            <p:nvPr/>
          </p:nvSpPr>
          <p:spPr bwMode="auto">
            <a:xfrm rot="175386">
              <a:off x="5935562" y="3428014"/>
              <a:ext cx="326674" cy="716439"/>
            </a:xfrm>
            <a:custGeom>
              <a:avLst/>
              <a:gdLst>
                <a:gd name="T0" fmla="*/ 100 w 108"/>
                <a:gd name="T1" fmla="*/ 4 h 237"/>
                <a:gd name="T2" fmla="*/ 94 w 108"/>
                <a:gd name="T3" fmla="*/ 6 h 237"/>
                <a:gd name="T4" fmla="*/ 88 w 108"/>
                <a:gd name="T5" fmla="*/ 12 h 237"/>
                <a:gd name="T6" fmla="*/ 87 w 108"/>
                <a:gd name="T7" fmla="*/ 12 h 237"/>
                <a:gd name="T8" fmla="*/ 68 w 108"/>
                <a:gd name="T9" fmla="*/ 14 h 237"/>
                <a:gd name="T10" fmla="*/ 61 w 108"/>
                <a:gd name="T11" fmla="*/ 20 h 237"/>
                <a:gd name="T12" fmla="*/ 56 w 108"/>
                <a:gd name="T13" fmla="*/ 24 h 237"/>
                <a:gd name="T14" fmla="*/ 46 w 108"/>
                <a:gd name="T15" fmla="*/ 24 h 237"/>
                <a:gd name="T16" fmla="*/ 42 w 108"/>
                <a:gd name="T17" fmla="*/ 38 h 237"/>
                <a:gd name="T18" fmla="*/ 41 w 108"/>
                <a:gd name="T19" fmla="*/ 38 h 237"/>
                <a:gd name="T20" fmla="*/ 33 w 108"/>
                <a:gd name="T21" fmla="*/ 46 h 237"/>
                <a:gd name="T22" fmla="*/ 21 w 108"/>
                <a:gd name="T23" fmla="*/ 60 h 237"/>
                <a:gd name="T24" fmla="*/ 14 w 108"/>
                <a:gd name="T25" fmla="*/ 68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2 h 237"/>
                <a:gd name="T34" fmla="*/ 12 w 108"/>
                <a:gd name="T35" fmla="*/ 122 h 237"/>
                <a:gd name="T36" fmla="*/ 11 w 108"/>
                <a:gd name="T37" fmla="*/ 132 h 237"/>
                <a:gd name="T38" fmla="*/ 3 w 108"/>
                <a:gd name="T39" fmla="*/ 162 h 237"/>
                <a:gd name="T40" fmla="*/ 9 w 108"/>
                <a:gd name="T41" fmla="*/ 186 h 237"/>
                <a:gd name="T42" fmla="*/ 7 w 108"/>
                <a:gd name="T43" fmla="*/ 237 h 237"/>
                <a:gd name="T44" fmla="*/ 17 w 108"/>
                <a:gd name="T45" fmla="*/ 228 h 237"/>
                <a:gd name="T46" fmla="*/ 56 w 108"/>
                <a:gd name="T47" fmla="*/ 208 h 237"/>
                <a:gd name="T48" fmla="*/ 75 w 108"/>
                <a:gd name="T49" fmla="*/ 210 h 237"/>
                <a:gd name="T50" fmla="*/ 91 w 108"/>
                <a:gd name="T51" fmla="*/ 196 h 237"/>
                <a:gd name="T52" fmla="*/ 95 w 108"/>
                <a:gd name="T53" fmla="*/ 186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2 h 237"/>
                <a:gd name="T60" fmla="*/ 95 w 108"/>
                <a:gd name="T61" fmla="*/ 140 h 237"/>
                <a:gd name="T62" fmla="*/ 96 w 108"/>
                <a:gd name="T63" fmla="*/ 134 h 237"/>
                <a:gd name="T64" fmla="*/ 108 w 108"/>
                <a:gd name="T65" fmla="*/ 108 h 237"/>
                <a:gd name="T66" fmla="*/ 91 w 108"/>
                <a:gd name="T67" fmla="*/ 92 h 237"/>
                <a:gd name="T68" fmla="*/ 88 w 108"/>
                <a:gd name="T69" fmla="*/ 85 h 237"/>
                <a:gd name="T70" fmla="*/ 90 w 108"/>
                <a:gd name="T71" fmla="*/ 73 h 237"/>
                <a:gd name="T72" fmla="*/ 92 w 108"/>
                <a:gd name="T73" fmla="*/ 65 h 237"/>
                <a:gd name="T74" fmla="*/ 104 w 108"/>
                <a:gd name="T75" fmla="*/ 56 h 237"/>
                <a:gd name="T76" fmla="*/ 107 w 108"/>
                <a:gd name="T77" fmla="*/ 33 h 237"/>
                <a:gd name="T78" fmla="*/ 100 w 108"/>
                <a:gd name="T79" fmla="*/ 32 h 237"/>
                <a:gd name="T80" fmla="*/ 91 w 108"/>
                <a:gd name="T81" fmla="*/ 26 h 237"/>
                <a:gd name="T82" fmla="*/ 90 w 108"/>
                <a:gd name="T83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2"/>
                  </a:moveTo>
                  <a:cubicBezTo>
                    <a:pt x="102" y="10"/>
                    <a:pt x="102" y="10"/>
                    <a:pt x="102" y="1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20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3" y="166"/>
                    <a:pt x="5" y="173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8" y="210"/>
                    <a:pt x="83" y="208"/>
                    <a:pt x="90" y="204"/>
                  </a:cubicBezTo>
                  <a:cubicBezTo>
                    <a:pt x="90" y="196"/>
                    <a:pt x="90" y="196"/>
                    <a:pt x="90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7" y="182"/>
                    <a:pt x="97" y="181"/>
                    <a:pt x="96" y="180"/>
                  </a:cubicBezTo>
                  <a:cubicBezTo>
                    <a:pt x="94" y="177"/>
                    <a:pt x="95" y="174"/>
                    <a:pt x="97" y="170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8" y="162"/>
                    <a:pt x="98" y="162"/>
                    <a:pt x="98" y="162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0" y="153"/>
                    <a:pt x="89" y="150"/>
                    <a:pt x="91" y="147"/>
                  </a:cubicBezTo>
                  <a:cubicBezTo>
                    <a:pt x="92" y="145"/>
                    <a:pt x="93" y="142"/>
                    <a:pt x="95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2"/>
                    <a:pt x="92" y="60"/>
                    <a:pt x="94" y="58"/>
                  </a:cubicBezTo>
                  <a:cubicBezTo>
                    <a:pt x="94" y="58"/>
                    <a:pt x="96" y="57"/>
                    <a:pt x="97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09" name="Freeform 19"/>
            <p:cNvSpPr/>
            <p:nvPr/>
          </p:nvSpPr>
          <p:spPr bwMode="auto">
            <a:xfrm rot="175386">
              <a:off x="5791049" y="4649603"/>
              <a:ext cx="523406" cy="604724"/>
            </a:xfrm>
            <a:custGeom>
              <a:avLst/>
              <a:gdLst>
                <a:gd name="T0" fmla="*/ 150 w 173"/>
                <a:gd name="T1" fmla="*/ 34 h 200"/>
                <a:gd name="T2" fmla="*/ 146 w 173"/>
                <a:gd name="T3" fmla="*/ 26 h 200"/>
                <a:gd name="T4" fmla="*/ 143 w 173"/>
                <a:gd name="T5" fmla="*/ 12 h 200"/>
                <a:gd name="T6" fmla="*/ 136 w 173"/>
                <a:gd name="T7" fmla="*/ 17 h 200"/>
                <a:gd name="T8" fmla="*/ 125 w 173"/>
                <a:gd name="T9" fmla="*/ 15 h 200"/>
                <a:gd name="T10" fmla="*/ 125 w 173"/>
                <a:gd name="T11" fmla="*/ 7 h 200"/>
                <a:gd name="T12" fmla="*/ 122 w 173"/>
                <a:gd name="T13" fmla="*/ 10 h 200"/>
                <a:gd name="T14" fmla="*/ 109 w 173"/>
                <a:gd name="T15" fmla="*/ 22 h 200"/>
                <a:gd name="T16" fmla="*/ 107 w 173"/>
                <a:gd name="T17" fmla="*/ 22 h 200"/>
                <a:gd name="T18" fmla="*/ 99 w 173"/>
                <a:gd name="T19" fmla="*/ 16 h 200"/>
                <a:gd name="T20" fmla="*/ 92 w 173"/>
                <a:gd name="T21" fmla="*/ 13 h 200"/>
                <a:gd name="T22" fmla="*/ 75 w 173"/>
                <a:gd name="T23" fmla="*/ 8 h 200"/>
                <a:gd name="T24" fmla="*/ 66 w 173"/>
                <a:gd name="T25" fmla="*/ 4 h 200"/>
                <a:gd name="T26" fmla="*/ 47 w 173"/>
                <a:gd name="T27" fmla="*/ 0 h 200"/>
                <a:gd name="T28" fmla="*/ 40 w 173"/>
                <a:gd name="T29" fmla="*/ 16 h 200"/>
                <a:gd name="T30" fmla="*/ 34 w 173"/>
                <a:gd name="T31" fmla="*/ 16 h 200"/>
                <a:gd name="T32" fmla="*/ 14 w 173"/>
                <a:gd name="T33" fmla="*/ 26 h 200"/>
                <a:gd name="T34" fmla="*/ 13 w 173"/>
                <a:gd name="T35" fmla="*/ 72 h 200"/>
                <a:gd name="T36" fmla="*/ 9 w 173"/>
                <a:gd name="T37" fmla="*/ 83 h 200"/>
                <a:gd name="T38" fmla="*/ 1 w 173"/>
                <a:gd name="T39" fmla="*/ 109 h 200"/>
                <a:gd name="T40" fmla="*/ 7 w 173"/>
                <a:gd name="T41" fmla="*/ 111 h 200"/>
                <a:gd name="T42" fmla="*/ 17 w 173"/>
                <a:gd name="T43" fmla="*/ 126 h 200"/>
                <a:gd name="T44" fmla="*/ 14 w 173"/>
                <a:gd name="T45" fmla="*/ 132 h 200"/>
                <a:gd name="T46" fmla="*/ 24 w 173"/>
                <a:gd name="T47" fmla="*/ 158 h 200"/>
                <a:gd name="T48" fmla="*/ 38 w 173"/>
                <a:gd name="T49" fmla="*/ 151 h 200"/>
                <a:gd name="T50" fmla="*/ 46 w 173"/>
                <a:gd name="T51" fmla="*/ 151 h 200"/>
                <a:gd name="T52" fmla="*/ 52 w 173"/>
                <a:gd name="T53" fmla="*/ 140 h 200"/>
                <a:gd name="T54" fmla="*/ 68 w 173"/>
                <a:gd name="T55" fmla="*/ 135 h 200"/>
                <a:gd name="T56" fmla="*/ 77 w 173"/>
                <a:gd name="T57" fmla="*/ 151 h 200"/>
                <a:gd name="T58" fmla="*/ 81 w 173"/>
                <a:gd name="T59" fmla="*/ 165 h 200"/>
                <a:gd name="T60" fmla="*/ 71 w 173"/>
                <a:gd name="T61" fmla="*/ 185 h 200"/>
                <a:gd name="T62" fmla="*/ 84 w 173"/>
                <a:gd name="T63" fmla="*/ 187 h 200"/>
                <a:gd name="T64" fmla="*/ 89 w 173"/>
                <a:gd name="T65" fmla="*/ 199 h 200"/>
                <a:gd name="T66" fmla="*/ 102 w 173"/>
                <a:gd name="T67" fmla="*/ 196 h 200"/>
                <a:gd name="T68" fmla="*/ 108 w 173"/>
                <a:gd name="T69" fmla="*/ 178 h 200"/>
                <a:gd name="T70" fmla="*/ 135 w 173"/>
                <a:gd name="T71" fmla="*/ 189 h 200"/>
                <a:gd name="T72" fmla="*/ 128 w 173"/>
                <a:gd name="T73" fmla="*/ 172 h 200"/>
                <a:gd name="T74" fmla="*/ 128 w 173"/>
                <a:gd name="T75" fmla="*/ 170 h 200"/>
                <a:gd name="T76" fmla="*/ 166 w 173"/>
                <a:gd name="T77" fmla="*/ 166 h 200"/>
                <a:gd name="T78" fmla="*/ 167 w 173"/>
                <a:gd name="T79" fmla="*/ 165 h 200"/>
                <a:gd name="T80" fmla="*/ 167 w 173"/>
                <a:gd name="T81" fmla="*/ 163 h 200"/>
                <a:gd name="T82" fmla="*/ 166 w 173"/>
                <a:gd name="T83" fmla="*/ 142 h 200"/>
                <a:gd name="T84" fmla="*/ 170 w 173"/>
                <a:gd name="T85" fmla="*/ 134 h 200"/>
                <a:gd name="T86" fmla="*/ 163 w 173"/>
                <a:gd name="T87" fmla="*/ 126 h 200"/>
                <a:gd name="T88" fmla="*/ 158 w 173"/>
                <a:gd name="T89" fmla="*/ 98 h 200"/>
                <a:gd name="T90" fmla="*/ 151 w 173"/>
                <a:gd name="T91" fmla="*/ 102 h 200"/>
                <a:gd name="T92" fmla="*/ 150 w 173"/>
                <a:gd name="T93" fmla="*/ 84 h 200"/>
                <a:gd name="T94" fmla="*/ 163 w 173"/>
                <a:gd name="T95" fmla="*/ 50 h 200"/>
                <a:gd name="T96" fmla="*/ 150 w 173"/>
                <a:gd name="T97" fmla="*/ 3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0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6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6"/>
                    <a:pt x="9" y="79"/>
                    <a:pt x="9" y="83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7"/>
                    <a:pt x="1" y="10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12" y="111"/>
                    <a:pt x="15" y="113"/>
                    <a:pt x="16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4" y="129"/>
                    <a:pt x="14" y="130"/>
                    <a:pt x="14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6"/>
                    <a:pt x="16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4" y="153"/>
                    <a:pt x="45" y="152"/>
                    <a:pt x="46" y="151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50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4" y="141"/>
                    <a:pt x="65" y="140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70" y="135"/>
                    <a:pt x="72" y="135"/>
                    <a:pt x="73" y="136"/>
                  </a:cubicBezTo>
                  <a:cubicBezTo>
                    <a:pt x="76" y="139"/>
                    <a:pt x="78" y="141"/>
                    <a:pt x="78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80" y="169"/>
                    <a:pt x="78" y="172"/>
                    <a:pt x="77" y="17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2" y="192"/>
                    <a:pt x="82" y="195"/>
                    <a:pt x="82" y="197"/>
                  </a:cubicBezTo>
                  <a:cubicBezTo>
                    <a:pt x="86" y="199"/>
                    <a:pt x="88" y="200"/>
                    <a:pt x="89" y="199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07" y="181"/>
                    <a:pt x="108" y="179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8" y="186"/>
                    <a:pt x="128" y="186"/>
                    <a:pt x="128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36" y="187"/>
                    <a:pt x="135" y="184"/>
                    <a:pt x="133" y="180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4" y="163"/>
                    <a:pt x="139" y="160"/>
                    <a:pt x="146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2" y="155"/>
                    <a:pt x="173" y="149"/>
                    <a:pt x="172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8" y="136"/>
                    <a:pt x="170" y="135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8" y="110"/>
                    <a:pt x="158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1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2" y="44"/>
                    <a:pt x="161" y="40"/>
                    <a:pt x="161" y="38"/>
                  </a:cubicBezTo>
                  <a:cubicBezTo>
                    <a:pt x="154" y="35"/>
                    <a:pt x="154" y="35"/>
                    <a:pt x="154" y="35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10" name="Freeform 20"/>
            <p:cNvSpPr/>
            <p:nvPr/>
          </p:nvSpPr>
          <p:spPr bwMode="auto">
            <a:xfrm rot="175386">
              <a:off x="5750974" y="4303526"/>
              <a:ext cx="739571" cy="463864"/>
            </a:xfrm>
            <a:custGeom>
              <a:avLst/>
              <a:gdLst>
                <a:gd name="T0" fmla="*/ 32 w 244"/>
                <a:gd name="T1" fmla="*/ 5 h 153"/>
                <a:gd name="T2" fmla="*/ 43 w 244"/>
                <a:gd name="T3" fmla="*/ 12 h 153"/>
                <a:gd name="T4" fmla="*/ 49 w 244"/>
                <a:gd name="T5" fmla="*/ 20 h 153"/>
                <a:gd name="T6" fmla="*/ 44 w 244"/>
                <a:gd name="T7" fmla="*/ 26 h 153"/>
                <a:gd name="T8" fmla="*/ 30 w 244"/>
                <a:gd name="T9" fmla="*/ 29 h 153"/>
                <a:gd name="T10" fmla="*/ 32 w 244"/>
                <a:gd name="T11" fmla="*/ 37 h 153"/>
                <a:gd name="T12" fmla="*/ 36 w 244"/>
                <a:gd name="T13" fmla="*/ 54 h 153"/>
                <a:gd name="T14" fmla="*/ 45 w 244"/>
                <a:gd name="T15" fmla="*/ 57 h 153"/>
                <a:gd name="T16" fmla="*/ 46 w 244"/>
                <a:gd name="T17" fmla="*/ 58 h 153"/>
                <a:gd name="T18" fmla="*/ 51 w 244"/>
                <a:gd name="T19" fmla="*/ 65 h 153"/>
                <a:gd name="T20" fmla="*/ 54 w 244"/>
                <a:gd name="T21" fmla="*/ 73 h 153"/>
                <a:gd name="T22" fmla="*/ 40 w 244"/>
                <a:gd name="T23" fmla="*/ 92 h 153"/>
                <a:gd name="T24" fmla="*/ 2 w 244"/>
                <a:gd name="T25" fmla="*/ 102 h 153"/>
                <a:gd name="T26" fmla="*/ 4 w 244"/>
                <a:gd name="T27" fmla="*/ 116 h 153"/>
                <a:gd name="T28" fmla="*/ 19 w 244"/>
                <a:gd name="T29" fmla="*/ 143 h 153"/>
                <a:gd name="T30" fmla="*/ 20 w 244"/>
                <a:gd name="T31" fmla="*/ 143 h 153"/>
                <a:gd name="T32" fmla="*/ 26 w 244"/>
                <a:gd name="T33" fmla="*/ 151 h 153"/>
                <a:gd name="T34" fmla="*/ 30 w 244"/>
                <a:gd name="T35" fmla="*/ 138 h 153"/>
                <a:gd name="T36" fmla="*/ 39 w 244"/>
                <a:gd name="T37" fmla="*/ 127 h 153"/>
                <a:gd name="T38" fmla="*/ 56 w 244"/>
                <a:gd name="T39" fmla="*/ 127 h 153"/>
                <a:gd name="T40" fmla="*/ 63 w 244"/>
                <a:gd name="T41" fmla="*/ 111 h 153"/>
                <a:gd name="T42" fmla="*/ 80 w 244"/>
                <a:gd name="T43" fmla="*/ 111 h 153"/>
                <a:gd name="T44" fmla="*/ 109 w 244"/>
                <a:gd name="T45" fmla="*/ 121 h 153"/>
                <a:gd name="T46" fmla="*/ 110 w 244"/>
                <a:gd name="T47" fmla="*/ 121 h 153"/>
                <a:gd name="T48" fmla="*/ 121 w 244"/>
                <a:gd name="T49" fmla="*/ 127 h 153"/>
                <a:gd name="T50" fmla="*/ 121 w 244"/>
                <a:gd name="T51" fmla="*/ 127 h 153"/>
                <a:gd name="T52" fmla="*/ 132 w 244"/>
                <a:gd name="T53" fmla="*/ 128 h 153"/>
                <a:gd name="T54" fmla="*/ 142 w 244"/>
                <a:gd name="T55" fmla="*/ 115 h 153"/>
                <a:gd name="T56" fmla="*/ 148 w 244"/>
                <a:gd name="T57" fmla="*/ 120 h 153"/>
                <a:gd name="T58" fmla="*/ 149 w 244"/>
                <a:gd name="T59" fmla="*/ 129 h 153"/>
                <a:gd name="T60" fmla="*/ 159 w 244"/>
                <a:gd name="T61" fmla="*/ 123 h 153"/>
                <a:gd name="T62" fmla="*/ 165 w 244"/>
                <a:gd name="T63" fmla="*/ 123 h 153"/>
                <a:gd name="T64" fmla="*/ 170 w 244"/>
                <a:gd name="T65" fmla="*/ 141 h 153"/>
                <a:gd name="T66" fmla="*/ 194 w 244"/>
                <a:gd name="T67" fmla="*/ 130 h 153"/>
                <a:gd name="T68" fmla="*/ 215 w 244"/>
                <a:gd name="T69" fmla="*/ 121 h 153"/>
                <a:gd name="T70" fmla="*/ 237 w 244"/>
                <a:gd name="T71" fmla="*/ 114 h 153"/>
                <a:gd name="T72" fmla="*/ 242 w 244"/>
                <a:gd name="T73" fmla="*/ 111 h 153"/>
                <a:gd name="T74" fmla="*/ 230 w 244"/>
                <a:gd name="T75" fmla="*/ 77 h 153"/>
                <a:gd name="T76" fmla="*/ 236 w 244"/>
                <a:gd name="T77" fmla="*/ 67 h 153"/>
                <a:gd name="T78" fmla="*/ 222 w 244"/>
                <a:gd name="T79" fmla="*/ 63 h 153"/>
                <a:gd name="T80" fmla="*/ 215 w 244"/>
                <a:gd name="T81" fmla="*/ 55 h 153"/>
                <a:gd name="T82" fmla="*/ 214 w 244"/>
                <a:gd name="T83" fmla="*/ 54 h 153"/>
                <a:gd name="T84" fmla="*/ 186 w 244"/>
                <a:gd name="T85" fmla="*/ 47 h 153"/>
                <a:gd name="T86" fmla="*/ 162 w 244"/>
                <a:gd name="T87" fmla="*/ 47 h 153"/>
                <a:gd name="T88" fmla="*/ 108 w 244"/>
                <a:gd name="T89" fmla="*/ 25 h 153"/>
                <a:gd name="T90" fmla="*/ 72 w 244"/>
                <a:gd name="T91" fmla="*/ 0 h 153"/>
                <a:gd name="T92" fmla="*/ 37 w 244"/>
                <a:gd name="T93" fmla="*/ 3 h 153"/>
                <a:gd name="T94" fmla="*/ 31 w 244"/>
                <a:gd name="T9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3">
                  <a:moveTo>
                    <a:pt x="31" y="1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81"/>
                    <a:pt x="52" y="83"/>
                    <a:pt x="52" y="85"/>
                  </a:cubicBezTo>
                  <a:cubicBezTo>
                    <a:pt x="50" y="87"/>
                    <a:pt x="46" y="90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4" y="128"/>
                    <a:pt x="154" y="128"/>
                    <a:pt x="154" y="128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8"/>
                    <a:pt x="172" y="130"/>
                    <a:pt x="171" y="13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83" y="135"/>
                    <a:pt x="190" y="130"/>
                    <a:pt x="194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15" y="121"/>
                    <a:pt x="215" y="121"/>
                    <a:pt x="215" y="121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44" y="114"/>
                    <a:pt x="244" y="114"/>
                    <a:pt x="244" y="114"/>
                  </a:cubicBezTo>
                  <a:cubicBezTo>
                    <a:pt x="242" y="111"/>
                    <a:pt x="242" y="111"/>
                    <a:pt x="242" y="111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5" y="55"/>
                    <a:pt x="215" y="55"/>
                    <a:pt x="215" y="55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6" y="53"/>
                    <a:pt x="203" y="56"/>
                    <a:pt x="200" y="57"/>
                  </a:cubicBezTo>
                  <a:cubicBezTo>
                    <a:pt x="197" y="58"/>
                    <a:pt x="192" y="55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0" y="43"/>
                    <a:pt x="176" y="45"/>
                  </a:cubicBezTo>
                  <a:cubicBezTo>
                    <a:pt x="169" y="47"/>
                    <a:pt x="164" y="48"/>
                    <a:pt x="162" y="47"/>
                  </a:cubicBezTo>
                  <a:cubicBezTo>
                    <a:pt x="160" y="45"/>
                    <a:pt x="160" y="41"/>
                    <a:pt x="160" y="35"/>
                  </a:cubicBezTo>
                  <a:cubicBezTo>
                    <a:pt x="161" y="31"/>
                    <a:pt x="160" y="29"/>
                    <a:pt x="160" y="27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3" y="23"/>
                    <a:pt x="99" y="21"/>
                    <a:pt x="97" y="19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5"/>
                    <a:pt x="80" y="10"/>
                    <a:pt x="72" y="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lnTo>
                    <a:pt x="3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11" name="Freeform 21"/>
            <p:cNvSpPr/>
            <p:nvPr/>
          </p:nvSpPr>
          <p:spPr bwMode="auto">
            <a:xfrm rot="175386">
              <a:off x="5867556" y="5163253"/>
              <a:ext cx="768716" cy="608367"/>
            </a:xfrm>
            <a:custGeom>
              <a:avLst/>
              <a:gdLst>
                <a:gd name="T0" fmla="*/ 244 w 254"/>
                <a:gd name="T1" fmla="*/ 64 h 201"/>
                <a:gd name="T2" fmla="*/ 254 w 254"/>
                <a:gd name="T3" fmla="*/ 63 h 201"/>
                <a:gd name="T4" fmla="*/ 236 w 254"/>
                <a:gd name="T5" fmla="*/ 44 h 201"/>
                <a:gd name="T6" fmla="*/ 223 w 254"/>
                <a:gd name="T7" fmla="*/ 22 h 201"/>
                <a:gd name="T8" fmla="*/ 202 w 254"/>
                <a:gd name="T9" fmla="*/ 27 h 201"/>
                <a:gd name="T10" fmla="*/ 200 w 254"/>
                <a:gd name="T11" fmla="*/ 29 h 201"/>
                <a:gd name="T12" fmla="*/ 182 w 254"/>
                <a:gd name="T13" fmla="*/ 25 h 201"/>
                <a:gd name="T14" fmla="*/ 150 w 254"/>
                <a:gd name="T15" fmla="*/ 40 h 201"/>
                <a:gd name="T16" fmla="*/ 150 w 254"/>
                <a:gd name="T17" fmla="*/ 19 h 201"/>
                <a:gd name="T18" fmla="*/ 149 w 254"/>
                <a:gd name="T19" fmla="*/ 10 h 201"/>
                <a:gd name="T20" fmla="*/ 138 w 254"/>
                <a:gd name="T21" fmla="*/ 10 h 201"/>
                <a:gd name="T22" fmla="*/ 126 w 254"/>
                <a:gd name="T23" fmla="*/ 9 h 201"/>
                <a:gd name="T24" fmla="*/ 110 w 254"/>
                <a:gd name="T25" fmla="*/ 1 h 201"/>
                <a:gd name="T26" fmla="*/ 105 w 254"/>
                <a:gd name="T27" fmla="*/ 24 h 201"/>
                <a:gd name="T28" fmla="*/ 82 w 254"/>
                <a:gd name="T29" fmla="*/ 18 h 201"/>
                <a:gd name="T30" fmla="*/ 78 w 254"/>
                <a:gd name="T31" fmla="*/ 16 h 201"/>
                <a:gd name="T32" fmla="*/ 72 w 254"/>
                <a:gd name="T33" fmla="*/ 33 h 201"/>
                <a:gd name="T34" fmla="*/ 75 w 254"/>
                <a:gd name="T35" fmla="*/ 47 h 201"/>
                <a:gd name="T36" fmla="*/ 68 w 254"/>
                <a:gd name="T37" fmla="*/ 61 h 201"/>
                <a:gd name="T38" fmla="*/ 52 w 254"/>
                <a:gd name="T39" fmla="*/ 102 h 201"/>
                <a:gd name="T40" fmla="*/ 29 w 254"/>
                <a:gd name="T41" fmla="*/ 117 h 201"/>
                <a:gd name="T42" fmla="*/ 32 w 254"/>
                <a:gd name="T43" fmla="*/ 124 h 201"/>
                <a:gd name="T44" fmla="*/ 19 w 254"/>
                <a:gd name="T45" fmla="*/ 142 h 201"/>
                <a:gd name="T46" fmla="*/ 5 w 254"/>
                <a:gd name="T47" fmla="*/ 146 h 201"/>
                <a:gd name="T48" fmla="*/ 2 w 254"/>
                <a:gd name="T49" fmla="*/ 184 h 201"/>
                <a:gd name="T50" fmla="*/ 8 w 254"/>
                <a:gd name="T51" fmla="*/ 196 h 201"/>
                <a:gd name="T52" fmla="*/ 21 w 254"/>
                <a:gd name="T53" fmla="*/ 200 h 201"/>
                <a:gd name="T54" fmla="*/ 22 w 254"/>
                <a:gd name="T55" fmla="*/ 199 h 201"/>
                <a:gd name="T56" fmla="*/ 18 w 254"/>
                <a:gd name="T57" fmla="*/ 186 h 201"/>
                <a:gd name="T58" fmla="*/ 12 w 254"/>
                <a:gd name="T59" fmla="*/ 182 h 201"/>
                <a:gd name="T60" fmla="*/ 18 w 254"/>
                <a:gd name="T61" fmla="*/ 173 h 201"/>
                <a:gd name="T62" fmla="*/ 32 w 254"/>
                <a:gd name="T63" fmla="*/ 162 h 201"/>
                <a:gd name="T64" fmla="*/ 64 w 254"/>
                <a:gd name="T65" fmla="*/ 141 h 201"/>
                <a:gd name="T66" fmla="*/ 70 w 254"/>
                <a:gd name="T67" fmla="*/ 145 h 201"/>
                <a:gd name="T68" fmla="*/ 75 w 254"/>
                <a:gd name="T69" fmla="*/ 141 h 201"/>
                <a:gd name="T70" fmla="*/ 96 w 254"/>
                <a:gd name="T71" fmla="*/ 137 h 201"/>
                <a:gd name="T72" fmla="*/ 98 w 254"/>
                <a:gd name="T73" fmla="*/ 136 h 201"/>
                <a:gd name="T74" fmla="*/ 119 w 254"/>
                <a:gd name="T75" fmla="*/ 128 h 201"/>
                <a:gd name="T76" fmla="*/ 124 w 254"/>
                <a:gd name="T77" fmla="*/ 96 h 201"/>
                <a:gd name="T78" fmla="*/ 130 w 254"/>
                <a:gd name="T79" fmla="*/ 94 h 201"/>
                <a:gd name="T80" fmla="*/ 132 w 254"/>
                <a:gd name="T81" fmla="*/ 95 h 201"/>
                <a:gd name="T82" fmla="*/ 159 w 254"/>
                <a:gd name="T83" fmla="*/ 112 h 201"/>
                <a:gd name="T84" fmla="*/ 156 w 254"/>
                <a:gd name="T85" fmla="*/ 103 h 201"/>
                <a:gd name="T86" fmla="*/ 166 w 254"/>
                <a:gd name="T87" fmla="*/ 99 h 201"/>
                <a:gd name="T88" fmla="*/ 173 w 254"/>
                <a:gd name="T89" fmla="*/ 95 h 201"/>
                <a:gd name="T90" fmla="*/ 193 w 254"/>
                <a:gd name="T91" fmla="*/ 101 h 201"/>
                <a:gd name="T92" fmla="*/ 206 w 254"/>
                <a:gd name="T93" fmla="*/ 92 h 201"/>
                <a:gd name="T94" fmla="*/ 207 w 254"/>
                <a:gd name="T95" fmla="*/ 94 h 201"/>
                <a:gd name="T96" fmla="*/ 238 w 254"/>
                <a:gd name="T97" fmla="*/ 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" h="201">
                  <a:moveTo>
                    <a:pt x="238" y="69"/>
                  </a:moveTo>
                  <a:cubicBezTo>
                    <a:pt x="242" y="68"/>
                    <a:pt x="244" y="67"/>
                    <a:pt x="244" y="65"/>
                  </a:cubicBezTo>
                  <a:cubicBezTo>
                    <a:pt x="244" y="64"/>
                    <a:pt x="244" y="64"/>
                    <a:pt x="244" y="64"/>
                  </a:cubicBezTo>
                  <a:cubicBezTo>
                    <a:pt x="245" y="63"/>
                    <a:pt x="245" y="63"/>
                    <a:pt x="245" y="63"/>
                  </a:cubicBezTo>
                  <a:cubicBezTo>
                    <a:pt x="246" y="63"/>
                    <a:pt x="246" y="63"/>
                    <a:pt x="246" y="63"/>
                  </a:cubicBezTo>
                  <a:cubicBezTo>
                    <a:pt x="254" y="63"/>
                    <a:pt x="254" y="63"/>
                    <a:pt x="254" y="63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2" y="58"/>
                    <a:pt x="250" y="57"/>
                    <a:pt x="248" y="55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1"/>
                    <a:pt x="208" y="21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8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3"/>
                  </a:cubicBezTo>
                  <a:cubicBezTo>
                    <a:pt x="156" y="34"/>
                    <a:pt x="154" y="35"/>
                    <a:pt x="152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4"/>
                    <a:pt x="143" y="31"/>
                    <a:pt x="143" y="29"/>
                  </a:cubicBezTo>
                  <a:cubicBezTo>
                    <a:pt x="143" y="27"/>
                    <a:pt x="146" y="24"/>
                    <a:pt x="150" y="19"/>
                  </a:cubicBezTo>
                  <a:cubicBezTo>
                    <a:pt x="156" y="12"/>
                    <a:pt x="159" y="9"/>
                    <a:pt x="159" y="8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6" y="5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0" y="5"/>
                    <a:pt x="115" y="3"/>
                    <a:pt x="110" y="1"/>
                  </a:cubicBezTo>
                  <a:cubicBezTo>
                    <a:pt x="106" y="0"/>
                    <a:pt x="102" y="1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4"/>
                  </a:cubicBezTo>
                  <a:cubicBezTo>
                    <a:pt x="104" y="26"/>
                    <a:pt x="103" y="27"/>
                    <a:pt x="102" y="27"/>
                  </a:cubicBezTo>
                  <a:cubicBezTo>
                    <a:pt x="99" y="28"/>
                    <a:pt x="96" y="27"/>
                    <a:pt x="91" y="23"/>
                  </a:cubicBezTo>
                  <a:cubicBezTo>
                    <a:pt x="88" y="21"/>
                    <a:pt x="85" y="19"/>
                    <a:pt x="82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2" y="153"/>
                    <a:pt x="2" y="153"/>
                    <a:pt x="2" y="15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6" y="194"/>
                    <a:pt x="26" y="194"/>
                    <a:pt x="26" y="194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1"/>
                    <a:pt x="12" y="181"/>
                    <a:pt x="12" y="181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32" y="162"/>
                    <a:pt x="32" y="162"/>
                    <a:pt x="32" y="162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1"/>
                    <a:pt x="64" y="141"/>
                    <a:pt x="64" y="141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4"/>
                    <a:pt x="157" y="104"/>
                    <a:pt x="157" y="104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6" y="95"/>
                    <a:pt x="190" y="98"/>
                    <a:pt x="193" y="101"/>
                  </a:cubicBezTo>
                  <a:cubicBezTo>
                    <a:pt x="194" y="103"/>
                    <a:pt x="194" y="103"/>
                    <a:pt x="194" y="10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98" y="91"/>
                    <a:pt x="201" y="90"/>
                    <a:pt x="206" y="92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8" y="94"/>
                    <a:pt x="208" y="94"/>
                    <a:pt x="209" y="94"/>
                  </a:cubicBezTo>
                  <a:cubicBezTo>
                    <a:pt x="211" y="94"/>
                    <a:pt x="218" y="89"/>
                    <a:pt x="230" y="80"/>
                  </a:cubicBezTo>
                  <a:cubicBezTo>
                    <a:pt x="230" y="74"/>
                    <a:pt x="233" y="70"/>
                    <a:pt x="23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12" name="Freeform 22"/>
            <p:cNvSpPr/>
            <p:nvPr/>
          </p:nvSpPr>
          <p:spPr bwMode="auto">
            <a:xfrm rot="175386">
              <a:off x="6257379" y="4648388"/>
              <a:ext cx="459044" cy="625367"/>
            </a:xfrm>
            <a:custGeom>
              <a:avLst/>
              <a:gdLst>
                <a:gd name="T0" fmla="*/ 119 w 152"/>
                <a:gd name="T1" fmla="*/ 8 h 207"/>
                <a:gd name="T2" fmla="*/ 106 w 152"/>
                <a:gd name="T3" fmla="*/ 3 h 207"/>
                <a:gd name="T4" fmla="*/ 88 w 152"/>
                <a:gd name="T5" fmla="*/ 16 h 207"/>
                <a:gd name="T6" fmla="*/ 76 w 152"/>
                <a:gd name="T7" fmla="*/ 11 h 207"/>
                <a:gd name="T8" fmla="*/ 76 w 152"/>
                <a:gd name="T9" fmla="*/ 12 h 207"/>
                <a:gd name="T10" fmla="*/ 54 w 152"/>
                <a:gd name="T11" fmla="*/ 17 h 207"/>
                <a:gd name="T12" fmla="*/ 42 w 152"/>
                <a:gd name="T13" fmla="*/ 18 h 207"/>
                <a:gd name="T14" fmla="*/ 34 w 152"/>
                <a:gd name="T15" fmla="*/ 27 h 207"/>
                <a:gd name="T16" fmla="*/ 20 w 152"/>
                <a:gd name="T17" fmla="*/ 28 h 207"/>
                <a:gd name="T18" fmla="*/ 10 w 152"/>
                <a:gd name="T19" fmla="*/ 44 h 207"/>
                <a:gd name="T20" fmla="*/ 11 w 152"/>
                <a:gd name="T21" fmla="*/ 46 h 207"/>
                <a:gd name="T22" fmla="*/ 17 w 152"/>
                <a:gd name="T23" fmla="*/ 69 h 207"/>
                <a:gd name="T24" fmla="*/ 17 w 152"/>
                <a:gd name="T25" fmla="*/ 72 h 207"/>
                <a:gd name="T26" fmla="*/ 16 w 152"/>
                <a:gd name="T27" fmla="*/ 72 h 207"/>
                <a:gd name="T28" fmla="*/ 0 w 152"/>
                <a:gd name="T29" fmla="*/ 94 h 207"/>
                <a:gd name="T30" fmla="*/ 6 w 152"/>
                <a:gd name="T31" fmla="*/ 98 h 207"/>
                <a:gd name="T32" fmla="*/ 12 w 152"/>
                <a:gd name="T33" fmla="*/ 131 h 207"/>
                <a:gd name="T34" fmla="*/ 20 w 152"/>
                <a:gd name="T35" fmla="*/ 143 h 207"/>
                <a:gd name="T36" fmla="*/ 21 w 152"/>
                <a:gd name="T37" fmla="*/ 152 h 207"/>
                <a:gd name="T38" fmla="*/ 22 w 152"/>
                <a:gd name="T39" fmla="*/ 181 h 207"/>
                <a:gd name="T40" fmla="*/ 26 w 152"/>
                <a:gd name="T41" fmla="*/ 181 h 207"/>
                <a:gd name="T42" fmla="*/ 43 w 152"/>
                <a:gd name="T43" fmla="*/ 181 h 207"/>
                <a:gd name="T44" fmla="*/ 28 w 152"/>
                <a:gd name="T45" fmla="*/ 203 h 207"/>
                <a:gd name="T46" fmla="*/ 40 w 152"/>
                <a:gd name="T47" fmla="*/ 203 h 207"/>
                <a:gd name="T48" fmla="*/ 75 w 152"/>
                <a:gd name="T49" fmla="*/ 201 h 207"/>
                <a:gd name="T50" fmla="*/ 77 w 152"/>
                <a:gd name="T51" fmla="*/ 195 h 207"/>
                <a:gd name="T52" fmla="*/ 77 w 152"/>
                <a:gd name="T53" fmla="*/ 190 h 207"/>
                <a:gd name="T54" fmla="*/ 75 w 152"/>
                <a:gd name="T55" fmla="*/ 179 h 207"/>
                <a:gd name="T56" fmla="*/ 83 w 152"/>
                <a:gd name="T57" fmla="*/ 173 h 207"/>
                <a:gd name="T58" fmla="*/ 81 w 152"/>
                <a:gd name="T59" fmla="*/ 168 h 207"/>
                <a:gd name="T60" fmla="*/ 81 w 152"/>
                <a:gd name="T61" fmla="*/ 167 h 207"/>
                <a:gd name="T62" fmla="*/ 85 w 152"/>
                <a:gd name="T63" fmla="*/ 154 h 207"/>
                <a:gd name="T64" fmla="*/ 89 w 152"/>
                <a:gd name="T65" fmla="*/ 149 h 207"/>
                <a:gd name="T66" fmla="*/ 93 w 152"/>
                <a:gd name="T67" fmla="*/ 146 h 207"/>
                <a:gd name="T68" fmla="*/ 100 w 152"/>
                <a:gd name="T69" fmla="*/ 130 h 207"/>
                <a:gd name="T70" fmla="*/ 103 w 152"/>
                <a:gd name="T71" fmla="*/ 128 h 207"/>
                <a:gd name="T72" fmla="*/ 99 w 152"/>
                <a:gd name="T73" fmla="*/ 111 h 207"/>
                <a:gd name="T74" fmla="*/ 112 w 152"/>
                <a:gd name="T75" fmla="*/ 100 h 207"/>
                <a:gd name="T76" fmla="*/ 110 w 152"/>
                <a:gd name="T77" fmla="*/ 85 h 207"/>
                <a:gd name="T78" fmla="*/ 125 w 152"/>
                <a:gd name="T79" fmla="*/ 68 h 207"/>
                <a:gd name="T80" fmla="*/ 131 w 152"/>
                <a:gd name="T81" fmla="*/ 70 h 207"/>
                <a:gd name="T82" fmla="*/ 142 w 152"/>
                <a:gd name="T83" fmla="*/ 64 h 207"/>
                <a:gd name="T84" fmla="*/ 142 w 152"/>
                <a:gd name="T85" fmla="*/ 64 h 207"/>
                <a:gd name="T86" fmla="*/ 148 w 152"/>
                <a:gd name="T87" fmla="*/ 60 h 207"/>
                <a:gd name="T88" fmla="*/ 148 w 152"/>
                <a:gd name="T89" fmla="*/ 53 h 207"/>
                <a:gd name="T90" fmla="*/ 150 w 152"/>
                <a:gd name="T91" fmla="*/ 51 h 207"/>
                <a:gd name="T92" fmla="*/ 152 w 152"/>
                <a:gd name="T93" fmla="*/ 48 h 207"/>
                <a:gd name="T94" fmla="*/ 138 w 152"/>
                <a:gd name="T95" fmla="*/ 26 h 207"/>
                <a:gd name="T96" fmla="*/ 132 w 152"/>
                <a:gd name="T97" fmla="*/ 1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207">
                  <a:moveTo>
                    <a:pt x="120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2" y="10"/>
                    <a:pt x="98" y="14"/>
                    <a:pt x="92" y="16"/>
                  </a:cubicBezTo>
                  <a:cubicBezTo>
                    <a:pt x="91" y="17"/>
                    <a:pt x="89" y="17"/>
                    <a:pt x="88" y="16"/>
                  </a:cubicBezTo>
                  <a:cubicBezTo>
                    <a:pt x="86" y="14"/>
                    <a:pt x="87" y="9"/>
                    <a:pt x="90" y="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7" y="28"/>
                    <a:pt x="12" y="32"/>
                    <a:pt x="4" y="40"/>
                  </a:cubicBezTo>
                  <a:cubicBezTo>
                    <a:pt x="8" y="42"/>
                    <a:pt x="10" y="43"/>
                    <a:pt x="10" y="44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98"/>
                    <a:pt x="5" y="97"/>
                    <a:pt x="6" y="98"/>
                  </a:cubicBezTo>
                  <a:cubicBezTo>
                    <a:pt x="8" y="99"/>
                    <a:pt x="9" y="102"/>
                    <a:pt x="8" y="107"/>
                  </a:cubicBezTo>
                  <a:cubicBezTo>
                    <a:pt x="8" y="114"/>
                    <a:pt x="9" y="123"/>
                    <a:pt x="12" y="131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0" y="139"/>
                    <a:pt x="21" y="141"/>
                    <a:pt x="20" y="14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3" y="156"/>
                    <a:pt x="22" y="162"/>
                    <a:pt x="17" y="172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3" y="183"/>
                    <a:pt x="23" y="183"/>
                    <a:pt x="23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1" y="176"/>
                    <a:pt x="36" y="175"/>
                    <a:pt x="39" y="176"/>
                  </a:cubicBezTo>
                  <a:cubicBezTo>
                    <a:pt x="42" y="177"/>
                    <a:pt x="43" y="179"/>
                    <a:pt x="43" y="181"/>
                  </a:cubicBezTo>
                  <a:cubicBezTo>
                    <a:pt x="44" y="184"/>
                    <a:pt x="40" y="188"/>
                    <a:pt x="33" y="196"/>
                  </a:cubicBezTo>
                  <a:cubicBezTo>
                    <a:pt x="28" y="203"/>
                    <a:pt x="28" y="203"/>
                    <a:pt x="28" y="203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4" y="204"/>
                    <a:pt x="38" y="202"/>
                    <a:pt x="40" y="203"/>
                  </a:cubicBezTo>
                  <a:cubicBezTo>
                    <a:pt x="42" y="203"/>
                    <a:pt x="49" y="201"/>
                    <a:pt x="60" y="195"/>
                  </a:cubicBezTo>
                  <a:cubicBezTo>
                    <a:pt x="64" y="193"/>
                    <a:pt x="69" y="195"/>
                    <a:pt x="75" y="201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5" y="193"/>
                    <a:pt x="76" y="192"/>
                    <a:pt x="77" y="190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2"/>
                    <a:pt x="74" y="180"/>
                    <a:pt x="75" y="179"/>
                  </a:cubicBezTo>
                  <a:cubicBezTo>
                    <a:pt x="76" y="178"/>
                    <a:pt x="78" y="177"/>
                    <a:pt x="79" y="176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83" y="165"/>
                    <a:pt x="83" y="163"/>
                    <a:pt x="82" y="162"/>
                  </a:cubicBezTo>
                  <a:cubicBezTo>
                    <a:pt x="81" y="159"/>
                    <a:pt x="82" y="157"/>
                    <a:pt x="85" y="154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93" y="137"/>
                    <a:pt x="95" y="134"/>
                    <a:pt x="100" y="130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5" y="118"/>
                    <a:pt x="96" y="114"/>
                    <a:pt x="99" y="111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0" y="96"/>
                    <a:pt x="109" y="92"/>
                    <a:pt x="110" y="85"/>
                  </a:cubicBezTo>
                  <a:cubicBezTo>
                    <a:pt x="112" y="74"/>
                    <a:pt x="116" y="69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4" y="36"/>
                    <a:pt x="141" y="32"/>
                    <a:pt x="138" y="26"/>
                  </a:cubicBezTo>
                  <a:cubicBezTo>
                    <a:pt x="136" y="22"/>
                    <a:pt x="137" y="18"/>
                    <a:pt x="140" y="14"/>
                  </a:cubicBezTo>
                  <a:cubicBezTo>
                    <a:pt x="132" y="10"/>
                    <a:pt x="132" y="10"/>
                    <a:pt x="132" y="10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13" name="Freeform 23"/>
            <p:cNvSpPr/>
            <p:nvPr/>
          </p:nvSpPr>
          <p:spPr bwMode="auto">
            <a:xfrm rot="175386">
              <a:off x="6489331" y="4822034"/>
              <a:ext cx="427469" cy="523364"/>
            </a:xfrm>
            <a:custGeom>
              <a:avLst/>
              <a:gdLst>
                <a:gd name="T0" fmla="*/ 73 w 141"/>
                <a:gd name="T1" fmla="*/ 8 h 173"/>
                <a:gd name="T2" fmla="*/ 60 w 141"/>
                <a:gd name="T3" fmla="*/ 20 h 173"/>
                <a:gd name="T4" fmla="*/ 59 w 141"/>
                <a:gd name="T5" fmla="*/ 21 h 173"/>
                <a:gd name="T6" fmla="*/ 51 w 141"/>
                <a:gd name="T7" fmla="*/ 21 h 173"/>
                <a:gd name="T8" fmla="*/ 35 w 141"/>
                <a:gd name="T9" fmla="*/ 31 h 173"/>
                <a:gd name="T10" fmla="*/ 40 w 141"/>
                <a:gd name="T11" fmla="*/ 34 h 173"/>
                <a:gd name="T12" fmla="*/ 37 w 141"/>
                <a:gd name="T13" fmla="*/ 47 h 173"/>
                <a:gd name="T14" fmla="*/ 23 w 141"/>
                <a:gd name="T15" fmla="*/ 59 h 173"/>
                <a:gd name="T16" fmla="*/ 24 w 141"/>
                <a:gd name="T17" fmla="*/ 68 h 173"/>
                <a:gd name="T18" fmla="*/ 27 w 141"/>
                <a:gd name="T19" fmla="*/ 77 h 173"/>
                <a:gd name="T20" fmla="*/ 18 w 141"/>
                <a:gd name="T21" fmla="*/ 93 h 173"/>
                <a:gd name="T22" fmla="*/ 18 w 141"/>
                <a:gd name="T23" fmla="*/ 94 h 173"/>
                <a:gd name="T24" fmla="*/ 12 w 141"/>
                <a:gd name="T25" fmla="*/ 101 h 173"/>
                <a:gd name="T26" fmla="*/ 7 w 141"/>
                <a:gd name="T27" fmla="*/ 106 h 173"/>
                <a:gd name="T28" fmla="*/ 7 w 141"/>
                <a:gd name="T29" fmla="*/ 122 h 173"/>
                <a:gd name="T30" fmla="*/ 2 w 141"/>
                <a:gd name="T31" fmla="*/ 126 h 173"/>
                <a:gd name="T32" fmla="*/ 0 w 141"/>
                <a:gd name="T33" fmla="*/ 128 h 173"/>
                <a:gd name="T34" fmla="*/ 3 w 141"/>
                <a:gd name="T35" fmla="*/ 137 h 173"/>
                <a:gd name="T36" fmla="*/ 26 w 141"/>
                <a:gd name="T37" fmla="*/ 137 h 173"/>
                <a:gd name="T38" fmla="*/ 35 w 141"/>
                <a:gd name="T39" fmla="*/ 146 h 173"/>
                <a:gd name="T40" fmla="*/ 35 w 141"/>
                <a:gd name="T41" fmla="*/ 147 h 173"/>
                <a:gd name="T42" fmla="*/ 51 w 141"/>
                <a:gd name="T43" fmla="*/ 172 h 173"/>
                <a:gd name="T44" fmla="*/ 56 w 141"/>
                <a:gd name="T45" fmla="*/ 161 h 173"/>
                <a:gd name="T46" fmla="*/ 68 w 141"/>
                <a:gd name="T47" fmla="*/ 169 h 173"/>
                <a:gd name="T48" fmla="*/ 76 w 141"/>
                <a:gd name="T49" fmla="*/ 146 h 173"/>
                <a:gd name="T50" fmla="*/ 78 w 141"/>
                <a:gd name="T51" fmla="*/ 146 h 173"/>
                <a:gd name="T52" fmla="*/ 85 w 141"/>
                <a:gd name="T53" fmla="*/ 141 h 173"/>
                <a:gd name="T54" fmla="*/ 85 w 141"/>
                <a:gd name="T55" fmla="*/ 139 h 173"/>
                <a:gd name="T56" fmla="*/ 97 w 141"/>
                <a:gd name="T57" fmla="*/ 139 h 173"/>
                <a:gd name="T58" fmla="*/ 103 w 141"/>
                <a:gd name="T59" fmla="*/ 112 h 173"/>
                <a:gd name="T60" fmla="*/ 114 w 141"/>
                <a:gd name="T61" fmla="*/ 110 h 173"/>
                <a:gd name="T62" fmla="*/ 109 w 141"/>
                <a:gd name="T63" fmla="*/ 105 h 173"/>
                <a:gd name="T64" fmla="*/ 117 w 141"/>
                <a:gd name="T65" fmla="*/ 98 h 173"/>
                <a:gd name="T66" fmla="*/ 123 w 141"/>
                <a:gd name="T67" fmla="*/ 100 h 173"/>
                <a:gd name="T68" fmla="*/ 119 w 141"/>
                <a:gd name="T69" fmla="*/ 92 h 173"/>
                <a:gd name="T70" fmla="*/ 123 w 141"/>
                <a:gd name="T71" fmla="*/ 90 h 173"/>
                <a:gd name="T72" fmla="*/ 118 w 141"/>
                <a:gd name="T73" fmla="*/ 79 h 173"/>
                <a:gd name="T74" fmla="*/ 119 w 141"/>
                <a:gd name="T75" fmla="*/ 78 h 173"/>
                <a:gd name="T76" fmla="*/ 131 w 141"/>
                <a:gd name="T77" fmla="*/ 68 h 173"/>
                <a:gd name="T78" fmla="*/ 121 w 141"/>
                <a:gd name="T79" fmla="*/ 55 h 173"/>
                <a:gd name="T80" fmla="*/ 133 w 141"/>
                <a:gd name="T81" fmla="*/ 50 h 173"/>
                <a:gd name="T82" fmla="*/ 139 w 141"/>
                <a:gd name="T83" fmla="*/ 43 h 173"/>
                <a:gd name="T84" fmla="*/ 135 w 141"/>
                <a:gd name="T85" fmla="*/ 34 h 173"/>
                <a:gd name="T86" fmla="*/ 135 w 141"/>
                <a:gd name="T87" fmla="*/ 33 h 173"/>
                <a:gd name="T88" fmla="*/ 135 w 141"/>
                <a:gd name="T89" fmla="*/ 30 h 173"/>
                <a:gd name="T90" fmla="*/ 133 w 141"/>
                <a:gd name="T91" fmla="*/ 30 h 173"/>
                <a:gd name="T92" fmla="*/ 117 w 141"/>
                <a:gd name="T93" fmla="*/ 28 h 173"/>
                <a:gd name="T94" fmla="*/ 117 w 141"/>
                <a:gd name="T95" fmla="*/ 28 h 173"/>
                <a:gd name="T96" fmla="*/ 113 w 141"/>
                <a:gd name="T97" fmla="*/ 23 h 173"/>
                <a:gd name="T98" fmla="*/ 93 w 141"/>
                <a:gd name="T99" fmla="*/ 31 h 173"/>
                <a:gd name="T100" fmla="*/ 85 w 141"/>
                <a:gd name="T101" fmla="*/ 16 h 173"/>
                <a:gd name="T102" fmla="*/ 73 w 141"/>
                <a:gd name="T103" fmla="*/ 1 h 173"/>
                <a:gd name="T104" fmla="*/ 73 w 141"/>
                <a:gd name="T105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" h="173"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0" y="20"/>
                    <a:pt x="37" y="24"/>
                    <a:pt x="35" y="31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2"/>
                    <a:pt x="21" y="64"/>
                    <a:pt x="21" y="65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7" y="70"/>
                    <a:pt x="28" y="72"/>
                    <a:pt x="28" y="74"/>
                  </a:cubicBezTo>
                  <a:cubicBezTo>
                    <a:pt x="28" y="75"/>
                    <a:pt x="27" y="76"/>
                    <a:pt x="27" y="77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6"/>
                    <a:pt x="19" y="89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8"/>
                    <a:pt x="14" y="99"/>
                    <a:pt x="12" y="101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8" y="108"/>
                    <a:pt x="8" y="110"/>
                    <a:pt x="7" y="114"/>
                  </a:cubicBezTo>
                  <a:cubicBezTo>
                    <a:pt x="9" y="118"/>
                    <a:pt x="9" y="120"/>
                    <a:pt x="7" y="122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41" y="162"/>
                    <a:pt x="41" y="162"/>
                    <a:pt x="41" y="16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102" y="134"/>
                    <a:pt x="104" y="130"/>
                    <a:pt x="104" y="126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21" y="63"/>
                    <a:pt x="117" y="59"/>
                    <a:pt x="117" y="57"/>
                  </a:cubicBezTo>
                  <a:cubicBezTo>
                    <a:pt x="118" y="55"/>
                    <a:pt x="119" y="55"/>
                    <a:pt x="121" y="55"/>
                  </a:cubicBezTo>
                  <a:cubicBezTo>
                    <a:pt x="133" y="57"/>
                    <a:pt x="133" y="57"/>
                    <a:pt x="133" y="57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38" y="38"/>
                    <a:pt x="137" y="36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2"/>
                    <a:pt x="131" y="33"/>
                    <a:pt x="128" y="33"/>
                  </a:cubicBezTo>
                  <a:cubicBezTo>
                    <a:pt x="123" y="33"/>
                    <a:pt x="120" y="31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5"/>
                    <a:pt x="111" y="28"/>
                    <a:pt x="108" y="30"/>
                  </a:cubicBezTo>
                  <a:cubicBezTo>
                    <a:pt x="103" y="32"/>
                    <a:pt x="98" y="33"/>
                    <a:pt x="93" y="31"/>
                  </a:cubicBezTo>
                  <a:cubicBezTo>
                    <a:pt x="90" y="30"/>
                    <a:pt x="88" y="27"/>
                    <a:pt x="87" y="24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8"/>
                    <a:pt x="83" y="4"/>
                    <a:pt x="80" y="2"/>
                  </a:cubicBezTo>
                  <a:cubicBezTo>
                    <a:pt x="78" y="1"/>
                    <a:pt x="75" y="0"/>
                    <a:pt x="73" y="1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7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14" name="Freeform 24"/>
            <p:cNvSpPr/>
            <p:nvPr/>
          </p:nvSpPr>
          <p:spPr bwMode="auto">
            <a:xfrm rot="175386">
              <a:off x="6696993" y="4503886"/>
              <a:ext cx="369178" cy="423792"/>
            </a:xfrm>
            <a:custGeom>
              <a:avLst/>
              <a:gdLst>
                <a:gd name="T0" fmla="*/ 64 w 122"/>
                <a:gd name="T1" fmla="*/ 6 h 140"/>
                <a:gd name="T2" fmla="*/ 43 w 122"/>
                <a:gd name="T3" fmla="*/ 2 h 140"/>
                <a:gd name="T4" fmla="*/ 38 w 122"/>
                <a:gd name="T5" fmla="*/ 26 h 140"/>
                <a:gd name="T6" fmla="*/ 28 w 122"/>
                <a:gd name="T7" fmla="*/ 32 h 140"/>
                <a:gd name="T8" fmla="*/ 23 w 122"/>
                <a:gd name="T9" fmla="*/ 41 h 140"/>
                <a:gd name="T10" fmla="*/ 17 w 122"/>
                <a:gd name="T11" fmla="*/ 53 h 140"/>
                <a:gd name="T12" fmla="*/ 6 w 122"/>
                <a:gd name="T13" fmla="*/ 68 h 140"/>
                <a:gd name="T14" fmla="*/ 1 w 122"/>
                <a:gd name="T15" fmla="*/ 78 h 140"/>
                <a:gd name="T16" fmla="*/ 11 w 122"/>
                <a:gd name="T17" fmla="*/ 93 h 140"/>
                <a:gd name="T18" fmla="*/ 16 w 122"/>
                <a:gd name="T19" fmla="*/ 101 h 140"/>
                <a:gd name="T20" fmla="*/ 16 w 122"/>
                <a:gd name="T21" fmla="*/ 102 h 140"/>
                <a:gd name="T22" fmla="*/ 16 w 122"/>
                <a:gd name="T23" fmla="*/ 104 h 140"/>
                <a:gd name="T24" fmla="*/ 15 w 122"/>
                <a:gd name="T25" fmla="*/ 105 h 140"/>
                <a:gd name="T26" fmla="*/ 27 w 122"/>
                <a:gd name="T27" fmla="*/ 123 h 140"/>
                <a:gd name="T28" fmla="*/ 33 w 122"/>
                <a:gd name="T29" fmla="*/ 135 h 140"/>
                <a:gd name="T30" fmla="*/ 46 w 122"/>
                <a:gd name="T31" fmla="*/ 130 h 140"/>
                <a:gd name="T32" fmla="*/ 46 w 122"/>
                <a:gd name="T33" fmla="*/ 129 h 140"/>
                <a:gd name="T34" fmla="*/ 53 w 122"/>
                <a:gd name="T35" fmla="*/ 125 h 140"/>
                <a:gd name="T36" fmla="*/ 66 w 122"/>
                <a:gd name="T37" fmla="*/ 136 h 140"/>
                <a:gd name="T38" fmla="*/ 68 w 122"/>
                <a:gd name="T39" fmla="*/ 136 h 140"/>
                <a:gd name="T40" fmla="*/ 74 w 122"/>
                <a:gd name="T41" fmla="*/ 134 h 140"/>
                <a:gd name="T42" fmla="*/ 76 w 122"/>
                <a:gd name="T43" fmla="*/ 134 h 140"/>
                <a:gd name="T44" fmla="*/ 84 w 122"/>
                <a:gd name="T45" fmla="*/ 140 h 140"/>
                <a:gd name="T46" fmla="*/ 85 w 122"/>
                <a:gd name="T47" fmla="*/ 124 h 140"/>
                <a:gd name="T48" fmla="*/ 86 w 122"/>
                <a:gd name="T49" fmla="*/ 123 h 140"/>
                <a:gd name="T50" fmla="*/ 89 w 122"/>
                <a:gd name="T51" fmla="*/ 113 h 140"/>
                <a:gd name="T52" fmla="*/ 88 w 122"/>
                <a:gd name="T53" fmla="*/ 111 h 140"/>
                <a:gd name="T54" fmla="*/ 90 w 122"/>
                <a:gd name="T55" fmla="*/ 110 h 140"/>
                <a:gd name="T56" fmla="*/ 101 w 122"/>
                <a:gd name="T57" fmla="*/ 94 h 140"/>
                <a:gd name="T58" fmla="*/ 103 w 122"/>
                <a:gd name="T59" fmla="*/ 94 h 140"/>
                <a:gd name="T60" fmla="*/ 103 w 122"/>
                <a:gd name="T61" fmla="*/ 102 h 140"/>
                <a:gd name="T62" fmla="*/ 115 w 122"/>
                <a:gd name="T63" fmla="*/ 92 h 140"/>
                <a:gd name="T64" fmla="*/ 112 w 122"/>
                <a:gd name="T65" fmla="*/ 86 h 140"/>
                <a:gd name="T66" fmla="*/ 115 w 122"/>
                <a:gd name="T67" fmla="*/ 68 h 140"/>
                <a:gd name="T68" fmla="*/ 109 w 122"/>
                <a:gd name="T69" fmla="*/ 68 h 140"/>
                <a:gd name="T70" fmla="*/ 108 w 122"/>
                <a:gd name="T71" fmla="*/ 67 h 140"/>
                <a:gd name="T72" fmla="*/ 106 w 122"/>
                <a:gd name="T73" fmla="*/ 58 h 140"/>
                <a:gd name="T74" fmla="*/ 122 w 122"/>
                <a:gd name="T75" fmla="*/ 58 h 140"/>
                <a:gd name="T76" fmla="*/ 109 w 122"/>
                <a:gd name="T77" fmla="*/ 43 h 140"/>
                <a:gd name="T78" fmla="*/ 117 w 122"/>
                <a:gd name="T79" fmla="*/ 33 h 140"/>
                <a:gd name="T80" fmla="*/ 111 w 122"/>
                <a:gd name="T81" fmla="*/ 34 h 140"/>
                <a:gd name="T82" fmla="*/ 111 w 122"/>
                <a:gd name="T83" fmla="*/ 33 h 140"/>
                <a:gd name="T84" fmla="*/ 103 w 122"/>
                <a:gd name="T85" fmla="*/ 24 h 140"/>
                <a:gd name="T86" fmla="*/ 81 w 122"/>
                <a:gd name="T87" fmla="*/ 32 h 140"/>
                <a:gd name="T88" fmla="*/ 79 w 122"/>
                <a:gd name="T89" fmla="*/ 32 h 140"/>
                <a:gd name="T90" fmla="*/ 78 w 122"/>
                <a:gd name="T91" fmla="*/ 18 h 140"/>
                <a:gd name="T92" fmla="*/ 82 w 122"/>
                <a:gd name="T9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0">
                  <a:moveTo>
                    <a:pt x="75" y="2"/>
                  </a:moveTo>
                  <a:cubicBezTo>
                    <a:pt x="70" y="4"/>
                    <a:pt x="67" y="5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3"/>
                    <a:pt x="37" y="7"/>
                    <a:pt x="32" y="14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39"/>
                    <a:pt x="23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7" y="5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" y="72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9" y="106"/>
                    <a:pt x="21" y="107"/>
                  </a:cubicBezTo>
                  <a:cubicBezTo>
                    <a:pt x="24" y="109"/>
                    <a:pt x="26" y="114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1" y="134"/>
                    <a:pt x="33" y="135"/>
                  </a:cubicBezTo>
                  <a:cubicBezTo>
                    <a:pt x="36" y="136"/>
                    <a:pt x="40" y="136"/>
                    <a:pt x="43" y="134"/>
                  </a:cubicBezTo>
                  <a:cubicBezTo>
                    <a:pt x="45" y="132"/>
                    <a:pt x="47" y="131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61" y="135"/>
                    <a:pt x="63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84" y="140"/>
                    <a:pt x="84" y="140"/>
                    <a:pt x="84" y="140"/>
                  </a:cubicBezTo>
                  <a:cubicBezTo>
                    <a:pt x="86" y="137"/>
                    <a:pt x="86" y="137"/>
                    <a:pt x="86" y="137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6"/>
                    <a:pt x="91" y="115"/>
                    <a:pt x="89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5" y="62"/>
                    <a:pt x="105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1" y="52"/>
                    <a:pt x="117" y="4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15" name="Freeform 25"/>
            <p:cNvSpPr/>
            <p:nvPr/>
          </p:nvSpPr>
          <p:spPr bwMode="auto">
            <a:xfrm rot="175386">
              <a:off x="6358175" y="4122593"/>
              <a:ext cx="462687" cy="565866"/>
            </a:xfrm>
            <a:custGeom>
              <a:avLst/>
              <a:gdLst>
                <a:gd name="T0" fmla="*/ 96 w 153"/>
                <a:gd name="T1" fmla="*/ 53 h 187"/>
                <a:gd name="T2" fmla="*/ 85 w 153"/>
                <a:gd name="T3" fmla="*/ 28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9 h 187"/>
                <a:gd name="T12" fmla="*/ 36 w 153"/>
                <a:gd name="T13" fmla="*/ 36 h 187"/>
                <a:gd name="T14" fmla="*/ 19 w 153"/>
                <a:gd name="T15" fmla="*/ 23 h 187"/>
                <a:gd name="T16" fmla="*/ 23 w 153"/>
                <a:gd name="T17" fmla="*/ 35 h 187"/>
                <a:gd name="T18" fmla="*/ 23 w 153"/>
                <a:gd name="T19" fmla="*/ 36 h 187"/>
                <a:gd name="T20" fmla="*/ 22 w 153"/>
                <a:gd name="T21" fmla="*/ 41 h 187"/>
                <a:gd name="T22" fmla="*/ 14 w 153"/>
                <a:gd name="T23" fmla="*/ 44 h 187"/>
                <a:gd name="T24" fmla="*/ 11 w 153"/>
                <a:gd name="T25" fmla="*/ 51 h 187"/>
                <a:gd name="T26" fmla="*/ 8 w 153"/>
                <a:gd name="T27" fmla="*/ 63 h 187"/>
                <a:gd name="T28" fmla="*/ 8 w 153"/>
                <a:gd name="T29" fmla="*/ 63 h 187"/>
                <a:gd name="T30" fmla="*/ 4 w 153"/>
                <a:gd name="T31" fmla="*/ 65 h 187"/>
                <a:gd name="T32" fmla="*/ 14 w 153"/>
                <a:gd name="T33" fmla="*/ 81 h 187"/>
                <a:gd name="T34" fmla="*/ 18 w 153"/>
                <a:gd name="T35" fmla="*/ 81 h 187"/>
                <a:gd name="T36" fmla="*/ 35 w 153"/>
                <a:gd name="T37" fmla="*/ 89 h 187"/>
                <a:gd name="T38" fmla="*/ 35 w 153"/>
                <a:gd name="T39" fmla="*/ 89 h 187"/>
                <a:gd name="T40" fmla="*/ 34 w 153"/>
                <a:gd name="T41" fmla="*/ 100 h 187"/>
                <a:gd name="T42" fmla="*/ 30 w 153"/>
                <a:gd name="T43" fmla="*/ 109 h 187"/>
                <a:gd name="T44" fmla="*/ 25 w 153"/>
                <a:gd name="T45" fmla="*/ 115 h 187"/>
                <a:gd name="T46" fmla="*/ 25 w 153"/>
                <a:gd name="T47" fmla="*/ 115 h 187"/>
                <a:gd name="T48" fmla="*/ 26 w 153"/>
                <a:gd name="T49" fmla="*/ 127 h 187"/>
                <a:gd name="T50" fmla="*/ 38 w 153"/>
                <a:gd name="T51" fmla="*/ 129 h 187"/>
                <a:gd name="T52" fmla="*/ 43 w 153"/>
                <a:gd name="T53" fmla="*/ 134 h 187"/>
                <a:gd name="T54" fmla="*/ 51 w 153"/>
                <a:gd name="T55" fmla="*/ 176 h 187"/>
                <a:gd name="T56" fmla="*/ 49 w 153"/>
                <a:gd name="T57" fmla="*/ 179 h 187"/>
                <a:gd name="T58" fmla="*/ 50 w 153"/>
                <a:gd name="T59" fmla="*/ 182 h 187"/>
                <a:gd name="T60" fmla="*/ 73 w 153"/>
                <a:gd name="T61" fmla="*/ 173 h 187"/>
                <a:gd name="T62" fmla="*/ 78 w 153"/>
                <a:gd name="T63" fmla="*/ 175 h 187"/>
                <a:gd name="T64" fmla="*/ 79 w 153"/>
                <a:gd name="T65" fmla="*/ 175 h 187"/>
                <a:gd name="T66" fmla="*/ 87 w 153"/>
                <a:gd name="T67" fmla="*/ 170 h 187"/>
                <a:gd name="T68" fmla="*/ 110 w 153"/>
                <a:gd name="T69" fmla="*/ 180 h 187"/>
                <a:gd name="T70" fmla="*/ 116 w 153"/>
                <a:gd name="T71" fmla="*/ 184 h 187"/>
                <a:gd name="T72" fmla="*/ 134 w 153"/>
                <a:gd name="T73" fmla="*/ 163 h 187"/>
                <a:gd name="T74" fmla="*/ 130 w 153"/>
                <a:gd name="T75" fmla="*/ 148 h 187"/>
                <a:gd name="T76" fmla="*/ 144 w 153"/>
                <a:gd name="T77" fmla="*/ 149 h 187"/>
                <a:gd name="T78" fmla="*/ 144 w 153"/>
                <a:gd name="T79" fmla="*/ 135 h 187"/>
                <a:gd name="T80" fmla="*/ 153 w 153"/>
                <a:gd name="T81" fmla="*/ 123 h 187"/>
                <a:gd name="T82" fmla="*/ 142 w 153"/>
                <a:gd name="T83" fmla="*/ 111 h 187"/>
                <a:gd name="T84" fmla="*/ 136 w 153"/>
                <a:gd name="T85" fmla="*/ 116 h 187"/>
                <a:gd name="T86" fmla="*/ 135 w 153"/>
                <a:gd name="T87" fmla="*/ 115 h 187"/>
                <a:gd name="T88" fmla="*/ 126 w 153"/>
                <a:gd name="T89" fmla="*/ 107 h 187"/>
                <a:gd name="T90" fmla="*/ 113 w 153"/>
                <a:gd name="T91" fmla="*/ 99 h 187"/>
                <a:gd name="T92" fmla="*/ 110 w 153"/>
                <a:gd name="T93" fmla="*/ 85 h 187"/>
                <a:gd name="T94" fmla="*/ 117 w 153"/>
                <a:gd name="T95" fmla="*/ 64 h 187"/>
                <a:gd name="T96" fmla="*/ 129 w 153"/>
                <a:gd name="T97" fmla="*/ 65 h 187"/>
                <a:gd name="T98" fmla="*/ 130 w 153"/>
                <a:gd name="T99" fmla="*/ 52 h 187"/>
                <a:gd name="T100" fmla="*/ 97 w 153"/>
                <a:gd name="T101" fmla="*/ 54 h 187"/>
                <a:gd name="T102" fmla="*/ 96 w 153"/>
                <a:gd name="T103" fmla="*/ 5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2" y="37"/>
                    <a:pt x="88" y="29"/>
                    <a:pt x="85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63" y="21"/>
                    <a:pt x="57" y="19"/>
                    <a:pt x="55" y="17"/>
                  </a:cubicBezTo>
                  <a:cubicBezTo>
                    <a:pt x="51" y="15"/>
                    <a:pt x="46" y="9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4"/>
                    <a:pt x="42" y="9"/>
                    <a:pt x="48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5"/>
                    <a:pt x="38" y="37"/>
                    <a:pt x="36" y="36"/>
                  </a:cubicBezTo>
                  <a:cubicBezTo>
                    <a:pt x="34" y="35"/>
                    <a:pt x="31" y="31"/>
                    <a:pt x="26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5"/>
                    <a:pt x="20" y="29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2" y="57"/>
                    <a:pt x="12" y="60"/>
                    <a:pt x="10" y="62"/>
                  </a:cubicBezTo>
                  <a:cubicBezTo>
                    <a:pt x="10" y="63"/>
                    <a:pt x="9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4" y="65"/>
                  </a:cubicBezTo>
                  <a:cubicBezTo>
                    <a:pt x="8" y="69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2" y="80"/>
                    <a:pt x="26" y="81"/>
                    <a:pt x="30" y="83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6" y="101"/>
                    <a:pt x="36" y="103"/>
                    <a:pt x="36" y="105"/>
                  </a:cubicBezTo>
                  <a:cubicBezTo>
                    <a:pt x="35" y="107"/>
                    <a:pt x="33" y="108"/>
                    <a:pt x="30" y="109"/>
                  </a:cubicBezTo>
                  <a:cubicBezTo>
                    <a:pt x="27" y="109"/>
                    <a:pt x="26" y="111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2" y="177"/>
                    <a:pt x="52" y="177"/>
                    <a:pt x="52" y="177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0" y="179"/>
                    <a:pt x="68" y="184"/>
                    <a:pt x="67" y="187"/>
                  </a:cubicBezTo>
                  <a:cubicBezTo>
                    <a:pt x="72" y="185"/>
                    <a:pt x="76" y="182"/>
                    <a:pt x="78" y="175"/>
                  </a:cubicBezTo>
                  <a:cubicBezTo>
                    <a:pt x="78" y="175"/>
                    <a:pt x="78" y="175"/>
                    <a:pt x="78" y="175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6" y="184"/>
                    <a:pt x="116" y="184"/>
                    <a:pt x="116" y="184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2" y="170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9"/>
                    <a:pt x="134" y="155"/>
                    <a:pt x="130" y="148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3"/>
                    <a:pt x="153" y="123"/>
                    <a:pt x="153" y="123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6" y="113"/>
                    <a:pt x="143" y="111"/>
                    <a:pt x="142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3" y="106"/>
                    <a:pt x="120" y="105"/>
                    <a:pt x="118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0" y="97"/>
                    <a:pt x="108" y="95"/>
                    <a:pt x="108" y="93"/>
                  </a:cubicBezTo>
                  <a:cubicBezTo>
                    <a:pt x="107" y="91"/>
                    <a:pt x="108" y="88"/>
                    <a:pt x="110" y="85"/>
                  </a:cubicBezTo>
                  <a:cubicBezTo>
                    <a:pt x="114" y="78"/>
                    <a:pt x="117" y="73"/>
                    <a:pt x="117" y="69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0" y="64"/>
                    <a:pt x="131" y="60"/>
                    <a:pt x="132" y="53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3" y="57"/>
                    <a:pt x="118" y="59"/>
                    <a:pt x="115" y="61"/>
                  </a:cubicBezTo>
                  <a:cubicBezTo>
                    <a:pt x="110" y="62"/>
                    <a:pt x="105" y="59"/>
                    <a:pt x="97" y="54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16" name="Freeform 26"/>
            <p:cNvSpPr/>
            <p:nvPr/>
          </p:nvSpPr>
          <p:spPr bwMode="auto">
            <a:xfrm rot="175386">
              <a:off x="6489331" y="3465656"/>
              <a:ext cx="123869" cy="174859"/>
            </a:xfrm>
            <a:custGeom>
              <a:avLst/>
              <a:gdLst>
                <a:gd name="T0" fmla="*/ 24 w 41"/>
                <a:gd name="T1" fmla="*/ 1 h 58"/>
                <a:gd name="T2" fmla="*/ 23 w 41"/>
                <a:gd name="T3" fmla="*/ 0 h 58"/>
                <a:gd name="T4" fmla="*/ 17 w 41"/>
                <a:gd name="T5" fmla="*/ 7 h 58"/>
                <a:gd name="T6" fmla="*/ 15 w 41"/>
                <a:gd name="T7" fmla="*/ 6 h 58"/>
                <a:gd name="T8" fmla="*/ 15 w 41"/>
                <a:gd name="T9" fmla="*/ 6 h 58"/>
                <a:gd name="T10" fmla="*/ 15 w 41"/>
                <a:gd name="T11" fmla="*/ 7 h 58"/>
                <a:gd name="T12" fmla="*/ 12 w 41"/>
                <a:gd name="T13" fmla="*/ 10 h 58"/>
                <a:gd name="T14" fmla="*/ 10 w 41"/>
                <a:gd name="T15" fmla="*/ 11 h 58"/>
                <a:gd name="T16" fmla="*/ 6 w 41"/>
                <a:gd name="T17" fmla="*/ 13 h 58"/>
                <a:gd name="T18" fmla="*/ 5 w 41"/>
                <a:gd name="T19" fmla="*/ 16 h 58"/>
                <a:gd name="T20" fmla="*/ 3 w 41"/>
                <a:gd name="T21" fmla="*/ 25 h 58"/>
                <a:gd name="T22" fmla="*/ 1 w 41"/>
                <a:gd name="T23" fmla="*/ 30 h 58"/>
                <a:gd name="T24" fmla="*/ 1 w 41"/>
                <a:gd name="T25" fmla="*/ 39 h 58"/>
                <a:gd name="T26" fmla="*/ 3 w 41"/>
                <a:gd name="T27" fmla="*/ 51 h 58"/>
                <a:gd name="T28" fmla="*/ 10 w 41"/>
                <a:gd name="T29" fmla="*/ 56 h 58"/>
                <a:gd name="T30" fmla="*/ 19 w 41"/>
                <a:gd name="T31" fmla="*/ 58 h 58"/>
                <a:gd name="T32" fmla="*/ 28 w 41"/>
                <a:gd name="T33" fmla="*/ 55 h 58"/>
                <a:gd name="T34" fmla="*/ 26 w 41"/>
                <a:gd name="T35" fmla="*/ 50 h 58"/>
                <a:gd name="T36" fmla="*/ 26 w 41"/>
                <a:gd name="T37" fmla="*/ 49 h 58"/>
                <a:gd name="T38" fmla="*/ 26 w 41"/>
                <a:gd name="T39" fmla="*/ 49 h 58"/>
                <a:gd name="T40" fmla="*/ 27 w 41"/>
                <a:gd name="T41" fmla="*/ 45 h 58"/>
                <a:gd name="T42" fmla="*/ 27 w 41"/>
                <a:gd name="T43" fmla="*/ 45 h 58"/>
                <a:gd name="T44" fmla="*/ 31 w 41"/>
                <a:gd name="T45" fmla="*/ 37 h 58"/>
                <a:gd name="T46" fmla="*/ 39 w 41"/>
                <a:gd name="T47" fmla="*/ 37 h 58"/>
                <a:gd name="T48" fmla="*/ 41 w 41"/>
                <a:gd name="T49" fmla="*/ 37 h 58"/>
                <a:gd name="T50" fmla="*/ 33 w 41"/>
                <a:gd name="T51" fmla="*/ 24 h 58"/>
                <a:gd name="T52" fmla="*/ 30 w 41"/>
                <a:gd name="T53" fmla="*/ 20 h 58"/>
                <a:gd name="T54" fmla="*/ 27 w 41"/>
                <a:gd name="T55" fmla="*/ 9 h 58"/>
                <a:gd name="T56" fmla="*/ 24 w 41"/>
                <a:gd name="T57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58">
                  <a:moveTo>
                    <a:pt x="24" y="1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7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1"/>
                    <a:pt x="5" y="24"/>
                    <a:pt x="3" y="2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4"/>
                    <a:pt x="1" y="3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4" y="52"/>
                    <a:pt x="6" y="54"/>
                    <a:pt x="10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5" y="57"/>
                    <a:pt x="28" y="55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4"/>
                    <a:pt x="37" y="30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7"/>
                    <a:pt x="27" y="13"/>
                    <a:pt x="27" y="9"/>
                  </a:cubicBezTo>
                  <a:cubicBezTo>
                    <a:pt x="26" y="5"/>
                    <a:pt x="25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17" name="Freeform 27"/>
            <p:cNvSpPr/>
            <p:nvPr/>
          </p:nvSpPr>
          <p:spPr bwMode="auto">
            <a:xfrm rot="175386">
              <a:off x="6375177" y="3381869"/>
              <a:ext cx="161515" cy="172430"/>
            </a:xfrm>
            <a:custGeom>
              <a:avLst/>
              <a:gdLst>
                <a:gd name="T0" fmla="*/ 26 w 53"/>
                <a:gd name="T1" fmla="*/ 12 h 57"/>
                <a:gd name="T2" fmla="*/ 26 w 53"/>
                <a:gd name="T3" fmla="*/ 13 h 57"/>
                <a:gd name="T4" fmla="*/ 24 w 53"/>
                <a:gd name="T5" fmla="*/ 13 h 57"/>
                <a:gd name="T6" fmla="*/ 19 w 53"/>
                <a:gd name="T7" fmla="*/ 12 h 57"/>
                <a:gd name="T8" fmla="*/ 19 w 53"/>
                <a:gd name="T9" fmla="*/ 14 h 57"/>
                <a:gd name="T10" fmla="*/ 19 w 53"/>
                <a:gd name="T11" fmla="*/ 15 h 57"/>
                <a:gd name="T12" fmla="*/ 18 w 53"/>
                <a:gd name="T13" fmla="*/ 15 h 57"/>
                <a:gd name="T14" fmla="*/ 9 w 53"/>
                <a:gd name="T15" fmla="*/ 19 h 57"/>
                <a:gd name="T16" fmla="*/ 9 w 53"/>
                <a:gd name="T17" fmla="*/ 20 h 57"/>
                <a:gd name="T18" fmla="*/ 12 w 53"/>
                <a:gd name="T19" fmla="*/ 28 h 57"/>
                <a:gd name="T20" fmla="*/ 12 w 53"/>
                <a:gd name="T21" fmla="*/ 29 h 57"/>
                <a:gd name="T22" fmla="*/ 12 w 53"/>
                <a:gd name="T23" fmla="*/ 30 h 57"/>
                <a:gd name="T24" fmla="*/ 2 w 53"/>
                <a:gd name="T25" fmla="*/ 41 h 57"/>
                <a:gd name="T26" fmla="*/ 0 w 53"/>
                <a:gd name="T27" fmla="*/ 45 h 57"/>
                <a:gd name="T28" fmla="*/ 2 w 53"/>
                <a:gd name="T29" fmla="*/ 48 h 57"/>
                <a:gd name="T30" fmla="*/ 7 w 53"/>
                <a:gd name="T31" fmla="*/ 50 h 57"/>
                <a:gd name="T32" fmla="*/ 10 w 53"/>
                <a:gd name="T33" fmla="*/ 50 h 57"/>
                <a:gd name="T34" fmla="*/ 20 w 53"/>
                <a:gd name="T35" fmla="*/ 53 h 57"/>
                <a:gd name="T36" fmla="*/ 24 w 53"/>
                <a:gd name="T37" fmla="*/ 55 h 57"/>
                <a:gd name="T38" fmla="*/ 31 w 53"/>
                <a:gd name="T39" fmla="*/ 57 h 57"/>
                <a:gd name="T40" fmla="*/ 36 w 53"/>
                <a:gd name="T41" fmla="*/ 53 h 57"/>
                <a:gd name="T42" fmla="*/ 39 w 53"/>
                <a:gd name="T43" fmla="*/ 49 h 57"/>
                <a:gd name="T44" fmla="*/ 42 w 53"/>
                <a:gd name="T45" fmla="*/ 42 h 57"/>
                <a:gd name="T46" fmla="*/ 40 w 53"/>
                <a:gd name="T47" fmla="*/ 33 h 57"/>
                <a:gd name="T48" fmla="*/ 43 w 53"/>
                <a:gd name="T49" fmla="*/ 34 h 57"/>
                <a:gd name="T50" fmla="*/ 48 w 53"/>
                <a:gd name="T51" fmla="*/ 34 h 57"/>
                <a:gd name="T52" fmla="*/ 50 w 53"/>
                <a:gd name="T53" fmla="*/ 33 h 57"/>
                <a:gd name="T54" fmla="*/ 51 w 53"/>
                <a:gd name="T55" fmla="*/ 31 h 57"/>
                <a:gd name="T56" fmla="*/ 47 w 53"/>
                <a:gd name="T57" fmla="*/ 19 h 57"/>
                <a:gd name="T58" fmla="*/ 48 w 53"/>
                <a:gd name="T59" fmla="*/ 15 h 57"/>
                <a:gd name="T60" fmla="*/ 53 w 53"/>
                <a:gd name="T61" fmla="*/ 11 h 57"/>
                <a:gd name="T62" fmla="*/ 53 w 53"/>
                <a:gd name="T63" fmla="*/ 11 h 57"/>
                <a:gd name="T64" fmla="*/ 52 w 53"/>
                <a:gd name="T65" fmla="*/ 9 h 57"/>
                <a:gd name="T66" fmla="*/ 43 w 53"/>
                <a:gd name="T67" fmla="*/ 9 h 57"/>
                <a:gd name="T68" fmla="*/ 43 w 53"/>
                <a:gd name="T69" fmla="*/ 9 h 57"/>
                <a:gd name="T70" fmla="*/ 34 w 53"/>
                <a:gd name="T71" fmla="*/ 3 h 57"/>
                <a:gd name="T72" fmla="*/ 24 w 53"/>
                <a:gd name="T73" fmla="*/ 1 h 57"/>
                <a:gd name="T74" fmla="*/ 22 w 53"/>
                <a:gd name="T75" fmla="*/ 1 h 57"/>
                <a:gd name="T76" fmla="*/ 25 w 53"/>
                <a:gd name="T77" fmla="*/ 5 h 57"/>
                <a:gd name="T78" fmla="*/ 26 w 53"/>
                <a:gd name="T7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57">
                  <a:moveTo>
                    <a:pt x="26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3"/>
                    <a:pt x="9" y="25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9" y="34"/>
                    <a:pt x="6" y="38"/>
                    <a:pt x="2" y="41"/>
                  </a:cubicBezTo>
                  <a:cubicBezTo>
                    <a:pt x="0" y="42"/>
                    <a:pt x="0" y="43"/>
                    <a:pt x="0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50"/>
                    <a:pt x="18" y="51"/>
                    <a:pt x="20" y="53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6" y="57"/>
                    <a:pt x="29" y="57"/>
                    <a:pt x="31" y="57"/>
                  </a:cubicBezTo>
                  <a:cubicBezTo>
                    <a:pt x="32" y="57"/>
                    <a:pt x="34" y="56"/>
                    <a:pt x="36" y="5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0" y="13"/>
                    <a:pt x="51" y="12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0"/>
                    <a:pt x="27" y="0"/>
                    <a:pt x="24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"/>
                    <a:pt x="22" y="5"/>
                    <a:pt x="25" y="5"/>
                  </a:cubicBezTo>
                  <a:cubicBezTo>
                    <a:pt x="27" y="7"/>
                    <a:pt x="28" y="9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18" name="Freeform 28"/>
            <p:cNvSpPr/>
            <p:nvPr/>
          </p:nvSpPr>
          <p:spPr bwMode="auto">
            <a:xfrm rot="175386">
              <a:off x="6654489" y="3064936"/>
              <a:ext cx="569554" cy="541580"/>
            </a:xfrm>
            <a:custGeom>
              <a:avLst/>
              <a:gdLst>
                <a:gd name="T0" fmla="*/ 80 w 188"/>
                <a:gd name="T1" fmla="*/ 37 h 179"/>
                <a:gd name="T2" fmla="*/ 70 w 188"/>
                <a:gd name="T3" fmla="*/ 40 h 179"/>
                <a:gd name="T4" fmla="*/ 58 w 188"/>
                <a:gd name="T5" fmla="*/ 46 h 179"/>
                <a:gd name="T6" fmla="*/ 46 w 188"/>
                <a:gd name="T7" fmla="*/ 56 h 179"/>
                <a:gd name="T8" fmla="*/ 45 w 188"/>
                <a:gd name="T9" fmla="*/ 58 h 179"/>
                <a:gd name="T10" fmla="*/ 34 w 188"/>
                <a:gd name="T11" fmla="*/ 70 h 179"/>
                <a:gd name="T12" fmla="*/ 21 w 188"/>
                <a:gd name="T13" fmla="*/ 69 h 179"/>
                <a:gd name="T14" fmla="*/ 15 w 188"/>
                <a:gd name="T15" fmla="*/ 63 h 179"/>
                <a:gd name="T16" fmla="*/ 17 w 188"/>
                <a:gd name="T17" fmla="*/ 86 h 179"/>
                <a:gd name="T18" fmla="*/ 2 w 188"/>
                <a:gd name="T19" fmla="*/ 110 h 179"/>
                <a:gd name="T20" fmla="*/ 0 w 188"/>
                <a:gd name="T21" fmla="*/ 113 h 179"/>
                <a:gd name="T22" fmla="*/ 16 w 188"/>
                <a:gd name="T23" fmla="*/ 119 h 179"/>
                <a:gd name="T24" fmla="*/ 17 w 188"/>
                <a:gd name="T25" fmla="*/ 120 h 179"/>
                <a:gd name="T26" fmla="*/ 23 w 188"/>
                <a:gd name="T27" fmla="*/ 124 h 179"/>
                <a:gd name="T28" fmla="*/ 24 w 188"/>
                <a:gd name="T29" fmla="*/ 124 h 179"/>
                <a:gd name="T30" fmla="*/ 39 w 188"/>
                <a:gd name="T31" fmla="*/ 136 h 179"/>
                <a:gd name="T32" fmla="*/ 56 w 188"/>
                <a:gd name="T33" fmla="*/ 112 h 179"/>
                <a:gd name="T34" fmla="*/ 61 w 188"/>
                <a:gd name="T35" fmla="*/ 106 h 179"/>
                <a:gd name="T36" fmla="*/ 74 w 188"/>
                <a:gd name="T37" fmla="*/ 101 h 179"/>
                <a:gd name="T38" fmla="*/ 87 w 188"/>
                <a:gd name="T39" fmla="*/ 99 h 179"/>
                <a:gd name="T40" fmla="*/ 94 w 188"/>
                <a:gd name="T41" fmla="*/ 110 h 179"/>
                <a:gd name="T42" fmla="*/ 95 w 188"/>
                <a:gd name="T43" fmla="*/ 119 h 179"/>
                <a:gd name="T44" fmla="*/ 92 w 188"/>
                <a:gd name="T45" fmla="*/ 134 h 179"/>
                <a:gd name="T46" fmla="*/ 92 w 188"/>
                <a:gd name="T47" fmla="*/ 135 h 179"/>
                <a:gd name="T48" fmla="*/ 85 w 188"/>
                <a:gd name="T49" fmla="*/ 156 h 179"/>
                <a:gd name="T50" fmla="*/ 92 w 188"/>
                <a:gd name="T51" fmla="*/ 152 h 179"/>
                <a:gd name="T52" fmla="*/ 97 w 188"/>
                <a:gd name="T53" fmla="*/ 154 h 179"/>
                <a:gd name="T54" fmla="*/ 96 w 188"/>
                <a:gd name="T55" fmla="*/ 160 h 179"/>
                <a:gd name="T56" fmla="*/ 92 w 188"/>
                <a:gd name="T57" fmla="*/ 167 h 179"/>
                <a:gd name="T58" fmla="*/ 89 w 188"/>
                <a:gd name="T59" fmla="*/ 172 h 179"/>
                <a:gd name="T60" fmla="*/ 84 w 188"/>
                <a:gd name="T61" fmla="*/ 173 h 179"/>
                <a:gd name="T62" fmla="*/ 79 w 188"/>
                <a:gd name="T63" fmla="*/ 179 h 179"/>
                <a:gd name="T64" fmla="*/ 99 w 188"/>
                <a:gd name="T65" fmla="*/ 164 h 179"/>
                <a:gd name="T66" fmla="*/ 130 w 188"/>
                <a:gd name="T67" fmla="*/ 133 h 179"/>
                <a:gd name="T68" fmla="*/ 136 w 188"/>
                <a:gd name="T69" fmla="*/ 130 h 179"/>
                <a:gd name="T70" fmla="*/ 152 w 188"/>
                <a:gd name="T71" fmla="*/ 126 h 179"/>
                <a:gd name="T72" fmla="*/ 163 w 188"/>
                <a:gd name="T73" fmla="*/ 104 h 179"/>
                <a:gd name="T74" fmla="*/ 188 w 188"/>
                <a:gd name="T75" fmla="*/ 78 h 179"/>
                <a:gd name="T76" fmla="*/ 182 w 188"/>
                <a:gd name="T77" fmla="*/ 60 h 179"/>
                <a:gd name="T78" fmla="*/ 173 w 188"/>
                <a:gd name="T79" fmla="*/ 58 h 179"/>
                <a:gd name="T80" fmla="*/ 171 w 188"/>
                <a:gd name="T81" fmla="*/ 54 h 179"/>
                <a:gd name="T82" fmla="*/ 158 w 188"/>
                <a:gd name="T83" fmla="*/ 22 h 179"/>
                <a:gd name="T84" fmla="*/ 154 w 188"/>
                <a:gd name="T85" fmla="*/ 6 h 179"/>
                <a:gd name="T86" fmla="*/ 147 w 188"/>
                <a:gd name="T87" fmla="*/ 12 h 179"/>
                <a:gd name="T88" fmla="*/ 134 w 188"/>
                <a:gd name="T89" fmla="*/ 5 h 179"/>
                <a:gd name="T90" fmla="*/ 124 w 188"/>
                <a:gd name="T91" fmla="*/ 6 h 179"/>
                <a:gd name="T92" fmla="*/ 114 w 188"/>
                <a:gd name="T93" fmla="*/ 2 h 179"/>
                <a:gd name="T94" fmla="*/ 114 w 188"/>
                <a:gd name="T95" fmla="*/ 15 h 179"/>
                <a:gd name="T96" fmla="*/ 113 w 188"/>
                <a:gd name="T97" fmla="*/ 16 h 179"/>
                <a:gd name="T98" fmla="*/ 104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3"/>
                  </a:moveTo>
                  <a:cubicBezTo>
                    <a:pt x="81" y="30"/>
                    <a:pt x="81" y="30"/>
                    <a:pt x="81" y="30"/>
                  </a:cubicBezTo>
                  <a:cubicBezTo>
                    <a:pt x="80" y="31"/>
                    <a:pt x="80" y="33"/>
                    <a:pt x="80" y="3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5" y="126"/>
                    <a:pt x="26" y="127"/>
                    <a:pt x="26" y="12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6" y="98"/>
                    <a:pt x="78" y="96"/>
                    <a:pt x="80" y="96"/>
                  </a:cubicBezTo>
                  <a:cubicBezTo>
                    <a:pt x="81" y="96"/>
                    <a:pt x="83" y="97"/>
                    <a:pt x="86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51"/>
                    <a:pt x="92" y="151"/>
                    <a:pt x="9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79" y="178"/>
                    <a:pt x="79" y="178"/>
                    <a:pt x="79" y="178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6" y="64"/>
                    <a:pt x="186" y="64"/>
                    <a:pt x="186" y="64"/>
                  </a:cubicBezTo>
                  <a:cubicBezTo>
                    <a:pt x="185" y="63"/>
                    <a:pt x="183" y="62"/>
                    <a:pt x="182" y="61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1"/>
                    <a:pt x="178" y="61"/>
                    <a:pt x="178" y="61"/>
                  </a:cubicBezTo>
                  <a:cubicBezTo>
                    <a:pt x="176" y="60"/>
                    <a:pt x="174" y="60"/>
                    <a:pt x="173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9" y="32"/>
                    <a:pt x="166" y="30"/>
                    <a:pt x="164" y="28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4"/>
                    <a:pt x="153" y="11"/>
                    <a:pt x="153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3" y="12"/>
                    <a:pt x="140" y="12"/>
                    <a:pt x="137" y="10"/>
                  </a:cubicBezTo>
                  <a:cubicBezTo>
                    <a:pt x="135" y="10"/>
                    <a:pt x="134" y="8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93" y="25"/>
                    <a:pt x="93" y="25"/>
                    <a:pt x="93" y="25"/>
                  </a:cubicBezTo>
                  <a:lnTo>
                    <a:pt x="8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19" name="Freeform 29"/>
            <p:cNvSpPr/>
            <p:nvPr/>
          </p:nvSpPr>
          <p:spPr bwMode="auto">
            <a:xfrm rot="175386">
              <a:off x="6797788" y="2750432"/>
              <a:ext cx="812435" cy="551294"/>
            </a:xfrm>
            <a:custGeom>
              <a:avLst/>
              <a:gdLst>
                <a:gd name="T0" fmla="*/ 47 w 268"/>
                <a:gd name="T1" fmla="*/ 3 h 182"/>
                <a:gd name="T2" fmla="*/ 36 w 268"/>
                <a:gd name="T3" fmla="*/ 6 h 182"/>
                <a:gd name="T4" fmla="*/ 34 w 268"/>
                <a:gd name="T5" fmla="*/ 10 h 182"/>
                <a:gd name="T6" fmla="*/ 29 w 268"/>
                <a:gd name="T7" fmla="*/ 18 h 182"/>
                <a:gd name="T8" fmla="*/ 21 w 268"/>
                <a:gd name="T9" fmla="*/ 24 h 182"/>
                <a:gd name="T10" fmla="*/ 11 w 268"/>
                <a:gd name="T11" fmla="*/ 17 h 182"/>
                <a:gd name="T12" fmla="*/ 0 w 268"/>
                <a:gd name="T13" fmla="*/ 20 h 182"/>
                <a:gd name="T14" fmla="*/ 16 w 268"/>
                <a:gd name="T15" fmla="*/ 30 h 182"/>
                <a:gd name="T16" fmla="*/ 17 w 268"/>
                <a:gd name="T17" fmla="*/ 32 h 182"/>
                <a:gd name="T18" fmla="*/ 18 w 268"/>
                <a:gd name="T19" fmla="*/ 52 h 182"/>
                <a:gd name="T20" fmla="*/ 30 w 268"/>
                <a:gd name="T21" fmla="*/ 76 h 182"/>
                <a:gd name="T22" fmla="*/ 38 w 268"/>
                <a:gd name="T23" fmla="*/ 68 h 182"/>
                <a:gd name="T24" fmla="*/ 49 w 268"/>
                <a:gd name="T25" fmla="*/ 66 h 182"/>
                <a:gd name="T26" fmla="*/ 49 w 268"/>
                <a:gd name="T27" fmla="*/ 66 h 182"/>
                <a:gd name="T28" fmla="*/ 60 w 268"/>
                <a:gd name="T29" fmla="*/ 78 h 182"/>
                <a:gd name="T30" fmla="*/ 63 w 268"/>
                <a:gd name="T31" fmla="*/ 88 h 182"/>
                <a:gd name="T32" fmla="*/ 62 w 268"/>
                <a:gd name="T33" fmla="*/ 98 h 182"/>
                <a:gd name="T34" fmla="*/ 69 w 268"/>
                <a:gd name="T35" fmla="*/ 107 h 182"/>
                <a:gd name="T36" fmla="*/ 79 w 268"/>
                <a:gd name="T37" fmla="*/ 104 h 182"/>
                <a:gd name="T38" fmla="*/ 84 w 268"/>
                <a:gd name="T39" fmla="*/ 109 h 182"/>
                <a:gd name="T40" fmla="*/ 96 w 268"/>
                <a:gd name="T41" fmla="*/ 114 h 182"/>
                <a:gd name="T42" fmla="*/ 105 w 268"/>
                <a:gd name="T43" fmla="*/ 111 h 182"/>
                <a:gd name="T44" fmla="*/ 110 w 268"/>
                <a:gd name="T45" fmla="*/ 106 h 182"/>
                <a:gd name="T46" fmla="*/ 116 w 268"/>
                <a:gd name="T47" fmla="*/ 121 h 182"/>
                <a:gd name="T48" fmla="*/ 131 w 268"/>
                <a:gd name="T49" fmla="*/ 137 h 182"/>
                <a:gd name="T50" fmla="*/ 134 w 268"/>
                <a:gd name="T51" fmla="*/ 162 h 182"/>
                <a:gd name="T52" fmla="*/ 144 w 268"/>
                <a:gd name="T53" fmla="*/ 166 h 182"/>
                <a:gd name="T54" fmla="*/ 150 w 268"/>
                <a:gd name="T55" fmla="*/ 182 h 182"/>
                <a:gd name="T56" fmla="*/ 186 w 268"/>
                <a:gd name="T57" fmla="*/ 152 h 182"/>
                <a:gd name="T58" fmla="*/ 200 w 268"/>
                <a:gd name="T59" fmla="*/ 136 h 182"/>
                <a:gd name="T60" fmla="*/ 226 w 268"/>
                <a:gd name="T61" fmla="*/ 114 h 182"/>
                <a:gd name="T62" fmla="*/ 236 w 268"/>
                <a:gd name="T63" fmla="*/ 106 h 182"/>
                <a:gd name="T64" fmla="*/ 238 w 268"/>
                <a:gd name="T65" fmla="*/ 85 h 182"/>
                <a:gd name="T66" fmla="*/ 247 w 268"/>
                <a:gd name="T67" fmla="*/ 84 h 182"/>
                <a:gd name="T68" fmla="*/ 262 w 268"/>
                <a:gd name="T69" fmla="*/ 99 h 182"/>
                <a:gd name="T70" fmla="*/ 259 w 268"/>
                <a:gd name="T71" fmla="*/ 88 h 182"/>
                <a:gd name="T72" fmla="*/ 268 w 268"/>
                <a:gd name="T73" fmla="*/ 79 h 182"/>
                <a:gd name="T74" fmla="*/ 263 w 268"/>
                <a:gd name="T75" fmla="*/ 63 h 182"/>
                <a:gd name="T76" fmla="*/ 246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8 w 268"/>
                <a:gd name="T87" fmla="*/ 72 h 182"/>
                <a:gd name="T88" fmla="*/ 188 w 268"/>
                <a:gd name="T89" fmla="*/ 54 h 182"/>
                <a:gd name="T90" fmla="*/ 183 w 268"/>
                <a:gd name="T91" fmla="*/ 44 h 182"/>
                <a:gd name="T92" fmla="*/ 184 w 268"/>
                <a:gd name="T93" fmla="*/ 50 h 182"/>
                <a:gd name="T94" fmla="*/ 179 w 268"/>
                <a:gd name="T95" fmla="*/ 60 h 182"/>
                <a:gd name="T96" fmla="*/ 168 w 268"/>
                <a:gd name="T97" fmla="*/ 57 h 182"/>
                <a:gd name="T98" fmla="*/ 166 w 268"/>
                <a:gd name="T99" fmla="*/ 47 h 182"/>
                <a:gd name="T100" fmla="*/ 156 w 268"/>
                <a:gd name="T101" fmla="*/ 43 h 182"/>
                <a:gd name="T102" fmla="*/ 144 w 268"/>
                <a:gd name="T103" fmla="*/ 35 h 182"/>
                <a:gd name="T104" fmla="*/ 128 w 268"/>
                <a:gd name="T105" fmla="*/ 29 h 182"/>
                <a:gd name="T106" fmla="*/ 117 w 268"/>
                <a:gd name="T107" fmla="*/ 34 h 182"/>
                <a:gd name="T108" fmla="*/ 112 w 268"/>
                <a:gd name="T109" fmla="*/ 24 h 182"/>
                <a:gd name="T110" fmla="*/ 98 w 268"/>
                <a:gd name="T111" fmla="*/ 24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9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2"/>
                    <a:pt x="12" y="19"/>
                    <a:pt x="11" y="17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3" y="106"/>
                    <a:pt x="95" y="108"/>
                    <a:pt x="96" y="110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5" y="106"/>
                    <a:pt x="106" y="10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4" y="108"/>
                    <a:pt x="116" y="110"/>
                    <a:pt x="116" y="114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6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8"/>
                    <a:pt x="134" y="140"/>
                    <a:pt x="134" y="144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64"/>
                    <a:pt x="136" y="165"/>
                    <a:pt x="137" y="165"/>
                  </a:cubicBezTo>
                  <a:cubicBezTo>
                    <a:pt x="138" y="165"/>
                    <a:pt x="138" y="165"/>
                    <a:pt x="138" y="165"/>
                  </a:cubicBezTo>
                  <a:cubicBezTo>
                    <a:pt x="140" y="164"/>
                    <a:pt x="142" y="164"/>
                    <a:pt x="144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8"/>
                    <a:pt x="148" y="169"/>
                    <a:pt x="149" y="172"/>
                  </a:cubicBezTo>
                  <a:cubicBezTo>
                    <a:pt x="150" y="182"/>
                    <a:pt x="150" y="182"/>
                    <a:pt x="150" y="182"/>
                  </a:cubicBezTo>
                  <a:cubicBezTo>
                    <a:pt x="159" y="164"/>
                    <a:pt x="159" y="164"/>
                    <a:pt x="159" y="164"/>
                  </a:cubicBezTo>
                  <a:cubicBezTo>
                    <a:pt x="162" y="154"/>
                    <a:pt x="165" y="148"/>
                    <a:pt x="169" y="147"/>
                  </a:cubicBezTo>
                  <a:cubicBezTo>
                    <a:pt x="173" y="146"/>
                    <a:pt x="178" y="148"/>
                    <a:pt x="186" y="152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1"/>
                    <a:pt x="193" y="129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211" y="132"/>
                    <a:pt x="219" y="128"/>
                    <a:pt x="226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62" y="99"/>
                    <a:pt x="262" y="99"/>
                    <a:pt x="262" y="99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7"/>
                    <a:pt x="258" y="87"/>
                    <a:pt x="258" y="87"/>
                  </a:cubicBezTo>
                  <a:cubicBezTo>
                    <a:pt x="257" y="86"/>
                    <a:pt x="257" y="86"/>
                    <a:pt x="257" y="86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4" y="60"/>
                    <a:pt x="250" y="58"/>
                    <a:pt x="246" y="55"/>
                  </a:cubicBezTo>
                  <a:cubicBezTo>
                    <a:pt x="243" y="54"/>
                    <a:pt x="242" y="53"/>
                    <a:pt x="242" y="51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4"/>
                    <a:pt x="240" y="54"/>
                  </a:cubicBezTo>
                  <a:cubicBezTo>
                    <a:pt x="239" y="55"/>
                    <a:pt x="238" y="56"/>
                    <a:pt x="235" y="56"/>
                  </a:cubicBezTo>
                  <a:cubicBezTo>
                    <a:pt x="234" y="56"/>
                    <a:pt x="234" y="56"/>
                    <a:pt x="234" y="56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9"/>
                    <a:pt x="219" y="60"/>
                  </a:cubicBezTo>
                  <a:cubicBezTo>
                    <a:pt x="222" y="66"/>
                    <a:pt x="222" y="66"/>
                    <a:pt x="222" y="66"/>
                  </a:cubicBezTo>
                  <a:cubicBezTo>
                    <a:pt x="223" y="67"/>
                    <a:pt x="223" y="68"/>
                    <a:pt x="222" y="69"/>
                  </a:cubicBezTo>
                  <a:cubicBezTo>
                    <a:pt x="222" y="70"/>
                    <a:pt x="220" y="72"/>
                    <a:pt x="217" y="72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2" y="74"/>
                    <a:pt x="209" y="74"/>
                    <a:pt x="208" y="72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2" y="58"/>
                    <a:pt x="189" y="56"/>
                    <a:pt x="188" y="54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7"/>
                    <a:pt x="186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8"/>
                    <a:pt x="184" y="49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0" y="58"/>
                    <a:pt x="170" y="58"/>
                    <a:pt x="170" y="58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4"/>
                    <a:pt x="168" y="52"/>
                    <a:pt x="168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8" y="42"/>
                    <a:pt x="157" y="42"/>
                    <a:pt x="156" y="43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6" y="42"/>
                    <a:pt x="145" y="41"/>
                    <a:pt x="144" y="40"/>
                  </a:cubicBezTo>
                  <a:cubicBezTo>
                    <a:pt x="144" y="39"/>
                    <a:pt x="144" y="37"/>
                    <a:pt x="144" y="35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31"/>
                    <a:pt x="128" y="32"/>
                    <a:pt x="127" y="34"/>
                  </a:cubicBezTo>
                  <a:cubicBezTo>
                    <a:pt x="126" y="35"/>
                    <a:pt x="125" y="36"/>
                    <a:pt x="124" y="36"/>
                  </a:cubicBezTo>
                  <a:cubicBezTo>
                    <a:pt x="122" y="36"/>
                    <a:pt x="119" y="36"/>
                    <a:pt x="117" y="3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4" y="30"/>
                    <a:pt x="112" y="27"/>
                    <a:pt x="112" y="2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2" y="25"/>
                    <a:pt x="100" y="25"/>
                    <a:pt x="98" y="2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0" y="29"/>
                    <a:pt x="78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8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20" name="Freeform 30"/>
            <p:cNvSpPr/>
            <p:nvPr/>
          </p:nvSpPr>
          <p:spPr bwMode="auto">
            <a:xfrm rot="175386">
              <a:off x="6654489" y="1965994"/>
              <a:ext cx="1089318" cy="992087"/>
            </a:xfrm>
            <a:custGeom>
              <a:avLst/>
              <a:gdLst>
                <a:gd name="T0" fmla="*/ 353 w 360"/>
                <a:gd name="T1" fmla="*/ 153 h 328"/>
                <a:gd name="T2" fmla="*/ 346 w 360"/>
                <a:gd name="T3" fmla="*/ 119 h 328"/>
                <a:gd name="T4" fmla="*/ 314 w 360"/>
                <a:gd name="T5" fmla="*/ 153 h 328"/>
                <a:gd name="T6" fmla="*/ 309 w 360"/>
                <a:gd name="T7" fmla="*/ 162 h 328"/>
                <a:gd name="T8" fmla="*/ 268 w 360"/>
                <a:gd name="T9" fmla="*/ 169 h 328"/>
                <a:gd name="T10" fmla="*/ 259 w 360"/>
                <a:gd name="T11" fmla="*/ 153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9 h 328"/>
                <a:gd name="T18" fmla="*/ 129 w 360"/>
                <a:gd name="T19" fmla="*/ 57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1 h 328"/>
                <a:gd name="T26" fmla="*/ 1 w 360"/>
                <a:gd name="T27" fmla="*/ 28 h 328"/>
                <a:gd name="T28" fmla="*/ 5 w 360"/>
                <a:gd name="T29" fmla="*/ 45 h 328"/>
                <a:gd name="T30" fmla="*/ 21 w 360"/>
                <a:gd name="T31" fmla="*/ 37 h 328"/>
                <a:gd name="T32" fmla="*/ 37 w 360"/>
                <a:gd name="T33" fmla="*/ 49 h 328"/>
                <a:gd name="T34" fmla="*/ 60 w 360"/>
                <a:gd name="T35" fmla="*/ 77 h 328"/>
                <a:gd name="T36" fmla="*/ 74 w 360"/>
                <a:gd name="T37" fmla="*/ 66 h 328"/>
                <a:gd name="T38" fmla="*/ 97 w 360"/>
                <a:gd name="T39" fmla="*/ 52 h 328"/>
                <a:gd name="T40" fmla="*/ 115 w 360"/>
                <a:gd name="T41" fmla="*/ 71 h 328"/>
                <a:gd name="T42" fmla="*/ 119 w 360"/>
                <a:gd name="T43" fmla="*/ 100 h 328"/>
                <a:gd name="T44" fmla="*/ 121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8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9 h 328"/>
                <a:gd name="T60" fmla="*/ 80 w 360"/>
                <a:gd name="T61" fmla="*/ 236 h 328"/>
                <a:gd name="T62" fmla="*/ 90 w 360"/>
                <a:gd name="T63" fmla="*/ 249 h 328"/>
                <a:gd name="T64" fmla="*/ 109 w 360"/>
                <a:gd name="T65" fmla="*/ 253 h 328"/>
                <a:gd name="T66" fmla="*/ 118 w 360"/>
                <a:gd name="T67" fmla="*/ 272 h 328"/>
                <a:gd name="T68" fmla="*/ 133 w 360"/>
                <a:gd name="T69" fmla="*/ 284 h 328"/>
                <a:gd name="T70" fmla="*/ 154 w 360"/>
                <a:gd name="T71" fmla="*/ 278 h 328"/>
                <a:gd name="T72" fmla="*/ 167 w 360"/>
                <a:gd name="T73" fmla="*/ 275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3 h 328"/>
                <a:gd name="T80" fmla="*/ 206 w 360"/>
                <a:gd name="T81" fmla="*/ 292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5 h 328"/>
                <a:gd name="T92" fmla="*/ 269 w 360"/>
                <a:gd name="T93" fmla="*/ 328 h 328"/>
                <a:gd name="T94" fmla="*/ 278 w 360"/>
                <a:gd name="T95" fmla="*/ 311 h 328"/>
                <a:gd name="T96" fmla="*/ 296 w 360"/>
                <a:gd name="T97" fmla="*/ 301 h 328"/>
                <a:gd name="T98" fmla="*/ 306 w 360"/>
                <a:gd name="T99" fmla="*/ 305 h 328"/>
                <a:gd name="T100" fmla="*/ 315 w 360"/>
                <a:gd name="T101" fmla="*/ 315 h 328"/>
                <a:gd name="T102" fmla="*/ 318 w 360"/>
                <a:gd name="T103" fmla="*/ 288 h 328"/>
                <a:gd name="T104" fmla="*/ 325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3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6" y="148"/>
                    <a:pt x="357" y="145"/>
                    <a:pt x="357" y="142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1" y="137"/>
                    <a:pt x="349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9"/>
                    <a:pt x="340" y="120"/>
                    <a:pt x="337" y="122"/>
                  </a:cubicBezTo>
                  <a:cubicBezTo>
                    <a:pt x="334" y="125"/>
                    <a:pt x="332" y="127"/>
                    <a:pt x="331" y="129"/>
                  </a:cubicBezTo>
                  <a:cubicBezTo>
                    <a:pt x="330" y="134"/>
                    <a:pt x="325" y="137"/>
                    <a:pt x="316" y="140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9" y="162"/>
                    <a:pt x="309" y="162"/>
                    <a:pt x="309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9" y="153"/>
                    <a:pt x="259" y="153"/>
                    <a:pt x="259" y="153"/>
                  </a:cubicBezTo>
                  <a:cubicBezTo>
                    <a:pt x="254" y="147"/>
                    <a:pt x="254" y="147"/>
                    <a:pt x="254" y="147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1"/>
                    <a:pt x="246" y="131"/>
                    <a:pt x="246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68" y="119"/>
                    <a:pt x="168" y="119"/>
                    <a:pt x="168" y="119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9"/>
                    <a:pt x="165" y="118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48" y="81"/>
                    <a:pt x="141" y="72"/>
                    <a:pt x="129" y="57"/>
                  </a:cubicBezTo>
                  <a:cubicBezTo>
                    <a:pt x="117" y="42"/>
                    <a:pt x="110" y="34"/>
                    <a:pt x="108" y="3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5" y="0"/>
                    <a:pt x="23" y="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40"/>
                    <a:pt x="2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1"/>
                    <a:pt x="19" y="38"/>
                    <a:pt x="2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61"/>
                    <a:pt x="41" y="65"/>
                    <a:pt x="48" y="72"/>
                  </a:cubicBezTo>
                  <a:cubicBezTo>
                    <a:pt x="53" y="75"/>
                    <a:pt x="55" y="77"/>
                    <a:pt x="58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1" y="130"/>
                    <a:pt x="121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9"/>
                    <a:pt x="120" y="139"/>
                    <a:pt x="120" y="139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7"/>
                    <a:pt x="90" y="187"/>
                    <a:pt x="90" y="187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77" y="209"/>
                    <a:pt x="77" y="209"/>
                    <a:pt x="77" y="209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71" y="225"/>
                    <a:pt x="71" y="225"/>
                    <a:pt x="71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9"/>
                    <a:pt x="80" y="239"/>
                    <a:pt x="80" y="239"/>
                  </a:cubicBezTo>
                  <a:cubicBezTo>
                    <a:pt x="89" y="240"/>
                    <a:pt x="89" y="240"/>
                    <a:pt x="89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8"/>
                    <a:pt x="102" y="258"/>
                    <a:pt x="102" y="258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1" y="253"/>
                    <a:pt x="111" y="253"/>
                    <a:pt x="111" y="253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2"/>
                    <a:pt x="118" y="272"/>
                    <a:pt x="118" y="272"/>
                  </a:cubicBezTo>
                  <a:cubicBezTo>
                    <a:pt x="121" y="277"/>
                    <a:pt x="121" y="277"/>
                    <a:pt x="121" y="277"/>
                  </a:cubicBezTo>
                  <a:cubicBezTo>
                    <a:pt x="127" y="282"/>
                    <a:pt x="127" y="282"/>
                    <a:pt x="127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4"/>
                    <a:pt x="133" y="284"/>
                    <a:pt x="133" y="284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1"/>
                    <a:pt x="143" y="280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8"/>
                    <a:pt x="154" y="278"/>
                    <a:pt x="154" y="278"/>
                  </a:cubicBezTo>
                  <a:cubicBezTo>
                    <a:pt x="156" y="278"/>
                    <a:pt x="157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7" y="275"/>
                    <a:pt x="167" y="275"/>
                    <a:pt x="167" y="275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172" y="279"/>
                    <a:pt x="173" y="282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1" y="290"/>
                    <a:pt x="181" y="290"/>
                    <a:pt x="181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1" y="284"/>
                    <a:pt x="182" y="283"/>
                    <a:pt x="185" y="283"/>
                  </a:cubicBezTo>
                  <a:cubicBezTo>
                    <a:pt x="199" y="283"/>
                    <a:pt x="199" y="283"/>
                    <a:pt x="199" y="283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6"/>
                    <a:pt x="211" y="295"/>
                    <a:pt x="211" y="295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28" y="305"/>
                    <a:pt x="229" y="306"/>
                    <a:pt x="229" y="308"/>
                  </a:cubicBezTo>
                  <a:cubicBezTo>
                    <a:pt x="229" y="314"/>
                    <a:pt x="229" y="314"/>
                    <a:pt x="229" y="314"/>
                  </a:cubicBezTo>
                  <a:cubicBezTo>
                    <a:pt x="234" y="315"/>
                    <a:pt x="234" y="315"/>
                    <a:pt x="234" y="315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35" y="307"/>
                    <a:pt x="235" y="305"/>
                    <a:pt x="235" y="303"/>
                  </a:cubicBezTo>
                  <a:cubicBezTo>
                    <a:pt x="235" y="302"/>
                    <a:pt x="236" y="301"/>
                    <a:pt x="237" y="300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298"/>
                    <a:pt x="239" y="297"/>
                    <a:pt x="240" y="297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9"/>
                    <a:pt x="247" y="303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1"/>
                    <a:pt x="249" y="311"/>
                    <a:pt x="249" y="311"/>
                  </a:cubicBezTo>
                  <a:cubicBezTo>
                    <a:pt x="249" y="312"/>
                    <a:pt x="251" y="313"/>
                    <a:pt x="255" y="315"/>
                  </a:cubicBezTo>
                  <a:cubicBezTo>
                    <a:pt x="255" y="315"/>
                    <a:pt x="255" y="315"/>
                    <a:pt x="255" y="315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5" y="326"/>
                    <a:pt x="275" y="326"/>
                    <a:pt x="275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9"/>
                  </a:cubicBezTo>
                  <a:cubicBezTo>
                    <a:pt x="272" y="316"/>
                    <a:pt x="274" y="313"/>
                    <a:pt x="278" y="311"/>
                  </a:cubicBezTo>
                  <a:cubicBezTo>
                    <a:pt x="285" y="305"/>
                    <a:pt x="285" y="305"/>
                    <a:pt x="285" y="305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3"/>
                    <a:pt x="306" y="305"/>
                  </a:cubicBezTo>
                  <a:cubicBezTo>
                    <a:pt x="306" y="306"/>
                    <a:pt x="305" y="308"/>
                    <a:pt x="303" y="310"/>
                  </a:cubicBezTo>
                  <a:cubicBezTo>
                    <a:pt x="305" y="311"/>
                    <a:pt x="305" y="311"/>
                    <a:pt x="305" y="311"/>
                  </a:cubicBezTo>
                  <a:cubicBezTo>
                    <a:pt x="309" y="313"/>
                    <a:pt x="312" y="314"/>
                    <a:pt x="314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7"/>
                    <a:pt x="324" y="317"/>
                    <a:pt x="324" y="317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4" y="285"/>
                    <a:pt x="310" y="281"/>
                    <a:pt x="307" y="275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8"/>
                  </a:cubicBezTo>
                  <a:cubicBezTo>
                    <a:pt x="360" y="222"/>
                    <a:pt x="360" y="211"/>
                    <a:pt x="358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21" name="Freeform 31"/>
            <p:cNvSpPr/>
            <p:nvPr/>
          </p:nvSpPr>
          <p:spPr bwMode="auto">
            <a:xfrm rot="175386">
              <a:off x="6364246" y="3718232"/>
              <a:ext cx="656992" cy="411650"/>
            </a:xfrm>
            <a:custGeom>
              <a:avLst/>
              <a:gdLst>
                <a:gd name="T0" fmla="*/ 198 w 217"/>
                <a:gd name="T1" fmla="*/ 4 h 136"/>
                <a:gd name="T2" fmla="*/ 179 w 217"/>
                <a:gd name="T3" fmla="*/ 6 h 136"/>
                <a:gd name="T4" fmla="*/ 135 w 217"/>
                <a:gd name="T5" fmla="*/ 21 h 136"/>
                <a:gd name="T6" fmla="*/ 136 w 217"/>
                <a:gd name="T7" fmla="*/ 30 h 136"/>
                <a:gd name="T8" fmla="*/ 106 w 217"/>
                <a:gd name="T9" fmla="*/ 26 h 136"/>
                <a:gd name="T10" fmla="*/ 84 w 217"/>
                <a:gd name="T11" fmla="*/ 0 h 136"/>
                <a:gd name="T12" fmla="*/ 75 w 217"/>
                <a:gd name="T13" fmla="*/ 10 h 136"/>
                <a:gd name="T14" fmla="*/ 64 w 217"/>
                <a:gd name="T15" fmla="*/ 4 h 136"/>
                <a:gd name="T16" fmla="*/ 59 w 217"/>
                <a:gd name="T17" fmla="*/ 10 h 136"/>
                <a:gd name="T18" fmla="*/ 51 w 217"/>
                <a:gd name="T19" fmla="*/ 12 h 136"/>
                <a:gd name="T20" fmla="*/ 6 w 217"/>
                <a:gd name="T21" fmla="*/ 64 h 136"/>
                <a:gd name="T22" fmla="*/ 11 w 217"/>
                <a:gd name="T23" fmla="*/ 76 h 136"/>
                <a:gd name="T24" fmla="*/ 10 w 217"/>
                <a:gd name="T25" fmla="*/ 76 h 136"/>
                <a:gd name="T26" fmla="*/ 17 w 217"/>
                <a:gd name="T27" fmla="*/ 103 h 136"/>
                <a:gd name="T28" fmla="*/ 0 w 217"/>
                <a:gd name="T29" fmla="*/ 114 h 136"/>
                <a:gd name="T30" fmla="*/ 8 w 217"/>
                <a:gd name="T31" fmla="*/ 122 h 136"/>
                <a:gd name="T32" fmla="*/ 9 w 217"/>
                <a:gd name="T33" fmla="*/ 124 h 136"/>
                <a:gd name="T34" fmla="*/ 32 w 217"/>
                <a:gd name="T35" fmla="*/ 136 h 136"/>
                <a:gd name="T36" fmla="*/ 42 w 217"/>
                <a:gd name="T37" fmla="*/ 126 h 136"/>
                <a:gd name="T38" fmla="*/ 57 w 217"/>
                <a:gd name="T39" fmla="*/ 119 h 136"/>
                <a:gd name="T40" fmla="*/ 59 w 217"/>
                <a:gd name="T41" fmla="*/ 121 h 136"/>
                <a:gd name="T42" fmla="*/ 59 w 217"/>
                <a:gd name="T43" fmla="*/ 122 h 136"/>
                <a:gd name="T44" fmla="*/ 74 w 217"/>
                <a:gd name="T45" fmla="*/ 132 h 136"/>
                <a:gd name="T46" fmla="*/ 92 w 217"/>
                <a:gd name="T47" fmla="*/ 126 h 136"/>
                <a:gd name="T48" fmla="*/ 106 w 217"/>
                <a:gd name="T49" fmla="*/ 125 h 136"/>
                <a:gd name="T50" fmla="*/ 108 w 217"/>
                <a:gd name="T51" fmla="*/ 124 h 136"/>
                <a:gd name="T52" fmla="*/ 119 w 217"/>
                <a:gd name="T53" fmla="*/ 110 h 136"/>
                <a:gd name="T54" fmla="*/ 125 w 217"/>
                <a:gd name="T55" fmla="*/ 106 h 136"/>
                <a:gd name="T56" fmla="*/ 126 w 217"/>
                <a:gd name="T57" fmla="*/ 107 h 136"/>
                <a:gd name="T58" fmla="*/ 129 w 217"/>
                <a:gd name="T59" fmla="*/ 108 h 136"/>
                <a:gd name="T60" fmla="*/ 134 w 217"/>
                <a:gd name="T61" fmla="*/ 88 h 136"/>
                <a:gd name="T62" fmla="*/ 140 w 217"/>
                <a:gd name="T63" fmla="*/ 86 h 136"/>
                <a:gd name="T64" fmla="*/ 148 w 217"/>
                <a:gd name="T65" fmla="*/ 69 h 136"/>
                <a:gd name="T66" fmla="*/ 151 w 217"/>
                <a:gd name="T67" fmla="*/ 60 h 136"/>
                <a:gd name="T68" fmla="*/ 161 w 217"/>
                <a:gd name="T69" fmla="*/ 56 h 136"/>
                <a:gd name="T70" fmla="*/ 161 w 217"/>
                <a:gd name="T71" fmla="*/ 54 h 136"/>
                <a:gd name="T72" fmla="*/ 169 w 217"/>
                <a:gd name="T73" fmla="*/ 48 h 136"/>
                <a:gd name="T74" fmla="*/ 164 w 217"/>
                <a:gd name="T75" fmla="*/ 47 h 136"/>
                <a:gd name="T76" fmla="*/ 164 w 217"/>
                <a:gd name="T77" fmla="*/ 44 h 136"/>
                <a:gd name="T78" fmla="*/ 166 w 217"/>
                <a:gd name="T79" fmla="*/ 43 h 136"/>
                <a:gd name="T80" fmla="*/ 176 w 217"/>
                <a:gd name="T81" fmla="*/ 38 h 136"/>
                <a:gd name="T82" fmla="*/ 202 w 217"/>
                <a:gd name="T83" fmla="*/ 20 h 136"/>
                <a:gd name="T84" fmla="*/ 214 w 217"/>
                <a:gd name="T85" fmla="*/ 24 h 136"/>
                <a:gd name="T86" fmla="*/ 212 w 217"/>
                <a:gd name="T87" fmla="*/ 14 h 136"/>
                <a:gd name="T88" fmla="*/ 212 w 217"/>
                <a:gd name="T89" fmla="*/ 14 h 136"/>
                <a:gd name="T90" fmla="*/ 216 w 217"/>
                <a:gd name="T91" fmla="*/ 6 h 136"/>
                <a:gd name="T92" fmla="*/ 213 w 217"/>
                <a:gd name="T93" fmla="*/ 7 h 136"/>
                <a:gd name="T94" fmla="*/ 204 w 217"/>
                <a:gd name="T95" fmla="*/ 8 h 136"/>
                <a:gd name="T96" fmla="*/ 202 w 217"/>
                <a:gd name="T97" fmla="*/ 8 h 136"/>
                <a:gd name="T98" fmla="*/ 202 w 217"/>
                <a:gd name="T99" fmla="*/ 6 h 136"/>
                <a:gd name="T100" fmla="*/ 198 w 217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36">
                  <a:moveTo>
                    <a:pt x="198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6" y="7"/>
                    <a:pt x="194" y="7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68" y="4"/>
                    <a:pt x="161" y="2"/>
                    <a:pt x="157" y="0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17" y="33"/>
                    <a:pt x="108" y="32"/>
                    <a:pt x="106" y="2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4"/>
                    <a:pt x="74" y="0"/>
                    <a:pt x="72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2" y="20"/>
                    <a:pt x="34" y="27"/>
                    <a:pt x="28" y="35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8"/>
                    <a:pt x="10" y="82"/>
                    <a:pt x="12" y="86"/>
                  </a:cubicBezTo>
                  <a:cubicBezTo>
                    <a:pt x="15" y="91"/>
                    <a:pt x="17" y="97"/>
                    <a:pt x="17" y="103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9" y="123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6"/>
                    <a:pt x="12" y="129"/>
                    <a:pt x="18" y="132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7" y="126"/>
                    <a:pt x="58" y="130"/>
                    <a:pt x="62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9" y="131"/>
                    <a:pt x="82" y="130"/>
                    <a:pt x="85" y="128"/>
                  </a:cubicBezTo>
                  <a:cubicBezTo>
                    <a:pt x="86" y="126"/>
                    <a:pt x="89" y="125"/>
                    <a:pt x="92" y="126"/>
                  </a:cubicBezTo>
                  <a:cubicBezTo>
                    <a:pt x="97" y="126"/>
                    <a:pt x="101" y="128"/>
                    <a:pt x="104" y="132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2"/>
                    <a:pt x="111" y="120"/>
                    <a:pt x="112" y="118"/>
                  </a:cubicBezTo>
                  <a:cubicBezTo>
                    <a:pt x="114" y="115"/>
                    <a:pt x="116" y="112"/>
                    <a:pt x="119" y="110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7" y="82"/>
                    <a:pt x="150" y="78"/>
                    <a:pt x="150" y="75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5"/>
                    <a:pt x="147" y="62"/>
                    <a:pt x="148" y="61"/>
                  </a:cubicBezTo>
                  <a:cubicBezTo>
                    <a:pt x="149" y="60"/>
                    <a:pt x="150" y="60"/>
                    <a:pt x="151" y="60"/>
                  </a:cubicBezTo>
                  <a:cubicBezTo>
                    <a:pt x="154" y="60"/>
                    <a:pt x="157" y="60"/>
                    <a:pt x="160" y="6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4"/>
                    <a:pt x="164" y="44"/>
                    <a:pt x="164" y="44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70" y="43"/>
                    <a:pt x="173" y="42"/>
                    <a:pt x="176" y="3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0" y="24"/>
                    <a:pt x="210" y="24"/>
                    <a:pt x="210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3" y="6"/>
                    <a:pt x="213" y="6"/>
                    <a:pt x="213" y="6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4"/>
                    <a:pt x="200" y="4"/>
                    <a:pt x="200" y="4"/>
                  </a:cubicBezTo>
                  <a:lnTo>
                    <a:pt x="19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22" name="Freeform 32"/>
            <p:cNvSpPr/>
            <p:nvPr/>
          </p:nvSpPr>
          <p:spPr bwMode="auto">
            <a:xfrm rot="175386">
              <a:off x="6952017" y="4416459"/>
              <a:ext cx="102010" cy="93502"/>
            </a:xfrm>
            <a:custGeom>
              <a:avLst/>
              <a:gdLst>
                <a:gd name="T0" fmla="*/ 31 w 34"/>
                <a:gd name="T1" fmla="*/ 17 h 31"/>
                <a:gd name="T2" fmla="*/ 34 w 34"/>
                <a:gd name="T3" fmla="*/ 13 h 31"/>
                <a:gd name="T4" fmla="*/ 34 w 34"/>
                <a:gd name="T5" fmla="*/ 13 h 31"/>
                <a:gd name="T6" fmla="*/ 34 w 34"/>
                <a:gd name="T7" fmla="*/ 13 h 31"/>
                <a:gd name="T8" fmla="*/ 34 w 34"/>
                <a:gd name="T9" fmla="*/ 13 h 31"/>
                <a:gd name="T10" fmla="*/ 24 w 34"/>
                <a:gd name="T11" fmla="*/ 5 h 31"/>
                <a:gd name="T12" fmla="*/ 11 w 34"/>
                <a:gd name="T13" fmla="*/ 1 h 31"/>
                <a:gd name="T14" fmla="*/ 7 w 34"/>
                <a:gd name="T15" fmla="*/ 2 h 31"/>
                <a:gd name="T16" fmla="*/ 7 w 34"/>
                <a:gd name="T17" fmla="*/ 11 h 31"/>
                <a:gd name="T18" fmla="*/ 2 w 34"/>
                <a:gd name="T19" fmla="*/ 19 h 31"/>
                <a:gd name="T20" fmla="*/ 0 w 34"/>
                <a:gd name="T21" fmla="*/ 21 h 31"/>
                <a:gd name="T22" fmla="*/ 4 w 34"/>
                <a:gd name="T23" fmla="*/ 25 h 31"/>
                <a:gd name="T24" fmla="*/ 5 w 34"/>
                <a:gd name="T25" fmla="*/ 25 h 31"/>
                <a:gd name="T26" fmla="*/ 6 w 34"/>
                <a:gd name="T27" fmla="*/ 29 h 31"/>
                <a:gd name="T28" fmla="*/ 11 w 34"/>
                <a:gd name="T29" fmla="*/ 31 h 31"/>
                <a:gd name="T30" fmla="*/ 17 w 34"/>
                <a:gd name="T31" fmla="*/ 28 h 31"/>
                <a:gd name="T32" fmla="*/ 26 w 34"/>
                <a:gd name="T33" fmla="*/ 30 h 31"/>
                <a:gd name="T34" fmla="*/ 26 w 34"/>
                <a:gd name="T35" fmla="*/ 27 h 31"/>
                <a:gd name="T36" fmla="*/ 31 w 34"/>
                <a:gd name="T3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31" y="17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1"/>
                    <a:pt x="14" y="0"/>
                    <a:pt x="1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3"/>
                    <a:pt x="5" y="17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3" y="29"/>
                    <a:pt x="15" y="28"/>
                    <a:pt x="17" y="28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1"/>
                    <a:pt x="29" y="18"/>
                    <a:pt x="3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23" name="Freeform 33"/>
            <p:cNvSpPr/>
            <p:nvPr/>
          </p:nvSpPr>
          <p:spPr bwMode="auto">
            <a:xfrm rot="175386">
              <a:off x="6479616" y="4058238"/>
              <a:ext cx="571983" cy="442006"/>
            </a:xfrm>
            <a:custGeom>
              <a:avLst/>
              <a:gdLst>
                <a:gd name="T0" fmla="*/ 120 w 189"/>
                <a:gd name="T1" fmla="*/ 23 h 146"/>
                <a:gd name="T2" fmla="*/ 85 w 189"/>
                <a:gd name="T3" fmla="*/ 9 h 146"/>
                <a:gd name="T4" fmla="*/ 85 w 189"/>
                <a:gd name="T5" fmla="*/ 1 h 146"/>
                <a:gd name="T6" fmla="*/ 82 w 189"/>
                <a:gd name="T7" fmla="*/ 0 h 146"/>
                <a:gd name="T8" fmla="*/ 66 w 189"/>
                <a:gd name="T9" fmla="*/ 16 h 146"/>
                <a:gd name="T10" fmla="*/ 58 w 189"/>
                <a:gd name="T11" fmla="*/ 24 h 146"/>
                <a:gd name="T12" fmla="*/ 48 w 189"/>
                <a:gd name="T13" fmla="*/ 19 h 146"/>
                <a:gd name="T14" fmla="*/ 31 w 189"/>
                <a:gd name="T15" fmla="*/ 25 h 146"/>
                <a:gd name="T16" fmla="*/ 10 w 189"/>
                <a:gd name="T17" fmla="*/ 11 h 146"/>
                <a:gd name="T18" fmla="*/ 2 w 189"/>
                <a:gd name="T19" fmla="*/ 17 h 146"/>
                <a:gd name="T20" fmla="*/ 2 w 189"/>
                <a:gd name="T21" fmla="*/ 18 h 146"/>
                <a:gd name="T22" fmla="*/ 0 w 189"/>
                <a:gd name="T23" fmla="*/ 20 h 146"/>
                <a:gd name="T24" fmla="*/ 4 w 189"/>
                <a:gd name="T25" fmla="*/ 21 h 146"/>
                <a:gd name="T26" fmla="*/ 5 w 189"/>
                <a:gd name="T27" fmla="*/ 21 h 146"/>
                <a:gd name="T28" fmla="*/ 34 w 189"/>
                <a:gd name="T29" fmla="*/ 43 h 146"/>
                <a:gd name="T30" fmla="*/ 62 w 189"/>
                <a:gd name="T31" fmla="*/ 75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100 w 189"/>
                <a:gd name="T39" fmla="*/ 75 h 146"/>
                <a:gd name="T40" fmla="*/ 93 w 189"/>
                <a:gd name="T41" fmla="*/ 93 h 146"/>
                <a:gd name="T42" fmla="*/ 84 w 189"/>
                <a:gd name="T43" fmla="*/ 93 h 146"/>
                <a:gd name="T44" fmla="*/ 74 w 189"/>
                <a:gd name="T45" fmla="*/ 117 h 146"/>
                <a:gd name="T46" fmla="*/ 89 w 189"/>
                <a:gd name="T47" fmla="*/ 127 h 146"/>
                <a:gd name="T48" fmla="*/ 93 w 189"/>
                <a:gd name="T49" fmla="*/ 133 h 146"/>
                <a:gd name="T50" fmla="*/ 100 w 189"/>
                <a:gd name="T51" fmla="*/ 133 h 146"/>
                <a:gd name="T52" fmla="*/ 115 w 189"/>
                <a:gd name="T53" fmla="*/ 139 h 146"/>
                <a:gd name="T54" fmla="*/ 118 w 189"/>
                <a:gd name="T55" fmla="*/ 143 h 146"/>
                <a:gd name="T56" fmla="*/ 132 w 189"/>
                <a:gd name="T57" fmla="*/ 144 h 146"/>
                <a:gd name="T58" fmla="*/ 152 w 189"/>
                <a:gd name="T59" fmla="*/ 143 h 146"/>
                <a:gd name="T60" fmla="*/ 159 w 189"/>
                <a:gd name="T61" fmla="*/ 139 h 146"/>
                <a:gd name="T62" fmla="*/ 158 w 189"/>
                <a:gd name="T63" fmla="*/ 131 h 146"/>
                <a:gd name="T64" fmla="*/ 162 w 189"/>
                <a:gd name="T65" fmla="*/ 119 h 146"/>
                <a:gd name="T66" fmla="*/ 170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4 w 189"/>
                <a:gd name="T73" fmla="*/ 97 h 146"/>
                <a:gd name="T74" fmla="*/ 174 w 189"/>
                <a:gd name="T75" fmla="*/ 97 h 146"/>
                <a:gd name="T76" fmla="*/ 156 w 189"/>
                <a:gd name="T77" fmla="*/ 86 h 146"/>
                <a:gd name="T78" fmla="*/ 147 w 189"/>
                <a:gd name="T79" fmla="*/ 83 h 146"/>
                <a:gd name="T80" fmla="*/ 132 w 189"/>
                <a:gd name="T81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3"/>
                  </a:moveTo>
                  <a:cubicBezTo>
                    <a:pt x="128" y="39"/>
                    <a:pt x="124" y="33"/>
                    <a:pt x="120" y="23"/>
                  </a:cubicBezTo>
                  <a:cubicBezTo>
                    <a:pt x="109" y="23"/>
                    <a:pt x="102" y="21"/>
                    <a:pt x="99" y="17"/>
                  </a:cubicBezTo>
                  <a:cubicBezTo>
                    <a:pt x="96" y="13"/>
                    <a:pt x="92" y="11"/>
                    <a:pt x="85" y="9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7" y="3"/>
                    <a:pt x="74" y="5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3"/>
                    <a:pt x="62" y="26"/>
                    <a:pt x="60" y="26"/>
                  </a:cubicBezTo>
                  <a:cubicBezTo>
                    <a:pt x="59" y="26"/>
                    <a:pt x="58" y="25"/>
                    <a:pt x="58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50" y="19"/>
                    <a:pt x="48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1" y="23"/>
                    <a:pt x="37" y="25"/>
                    <a:pt x="31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31"/>
                    <a:pt x="17" y="37"/>
                    <a:pt x="20" y="38"/>
                  </a:cubicBezTo>
                  <a:cubicBezTo>
                    <a:pt x="21" y="39"/>
                    <a:pt x="26" y="41"/>
                    <a:pt x="34" y="4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8" y="59"/>
                    <a:pt x="62" y="75"/>
                  </a:cubicBezTo>
                  <a:cubicBezTo>
                    <a:pt x="69" y="79"/>
                    <a:pt x="73" y="81"/>
                    <a:pt x="76" y="81"/>
                  </a:cubicBezTo>
                  <a:cubicBezTo>
                    <a:pt x="78" y="79"/>
                    <a:pt x="83" y="77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7" y="85"/>
                    <a:pt x="95" y="91"/>
                    <a:pt x="93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7"/>
                    <a:pt x="81" y="103"/>
                    <a:pt x="76" y="111"/>
                  </a:cubicBezTo>
                  <a:cubicBezTo>
                    <a:pt x="74" y="113"/>
                    <a:pt x="74" y="115"/>
                    <a:pt x="74" y="117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5" y="126"/>
                    <a:pt x="87" y="127"/>
                    <a:pt x="89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1" y="131"/>
                    <a:pt x="102" y="131"/>
                    <a:pt x="104" y="131"/>
                  </a:cubicBezTo>
                  <a:cubicBezTo>
                    <a:pt x="108" y="131"/>
                    <a:pt x="111" y="133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1" y="141"/>
                    <a:pt x="126" y="142"/>
                    <a:pt x="132" y="144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3"/>
                    <a:pt x="158" y="131"/>
                  </a:cubicBezTo>
                  <a:cubicBezTo>
                    <a:pt x="161" y="129"/>
                    <a:pt x="162" y="127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7"/>
                    <a:pt x="162" y="115"/>
                    <a:pt x="163" y="115"/>
                  </a:cubicBezTo>
                  <a:cubicBezTo>
                    <a:pt x="164" y="113"/>
                    <a:pt x="166" y="112"/>
                    <a:pt x="170" y="111"/>
                  </a:cubicBezTo>
                  <a:cubicBezTo>
                    <a:pt x="175" y="111"/>
                    <a:pt x="181" y="113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7"/>
                    <a:pt x="136" y="46"/>
                    <a:pt x="13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28" name="Freeform 34"/>
            <p:cNvSpPr/>
            <p:nvPr/>
          </p:nvSpPr>
          <p:spPr bwMode="auto">
            <a:xfrm rot="175386">
              <a:off x="6216090" y="3198512"/>
              <a:ext cx="531908" cy="760154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69 h 251"/>
                <a:gd name="T4" fmla="*/ 139 w 176"/>
                <a:gd name="T5" fmla="*/ 52 h 251"/>
                <a:gd name="T6" fmla="*/ 134 w 176"/>
                <a:gd name="T7" fmla="*/ 46 h 251"/>
                <a:gd name="T8" fmla="*/ 117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5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3 h 251"/>
                <a:gd name="T24" fmla="*/ 59 w 176"/>
                <a:gd name="T25" fmla="*/ 39 h 251"/>
                <a:gd name="T26" fmla="*/ 45 w 176"/>
                <a:gd name="T27" fmla="*/ 39 h 251"/>
                <a:gd name="T28" fmla="*/ 32 w 176"/>
                <a:gd name="T29" fmla="*/ 50 h 251"/>
                <a:gd name="T30" fmla="*/ 24 w 176"/>
                <a:gd name="T31" fmla="*/ 45 h 251"/>
                <a:gd name="T32" fmla="*/ 17 w 176"/>
                <a:gd name="T33" fmla="*/ 32 h 251"/>
                <a:gd name="T34" fmla="*/ 8 w 176"/>
                <a:gd name="T35" fmla="*/ 48 h 251"/>
                <a:gd name="T36" fmla="*/ 7 w 176"/>
                <a:gd name="T37" fmla="*/ 48 h 251"/>
                <a:gd name="T38" fmla="*/ 15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0 h 251"/>
                <a:gd name="T48" fmla="*/ 19 w 176"/>
                <a:gd name="T49" fmla="*/ 140 h 251"/>
                <a:gd name="T50" fmla="*/ 8 w 176"/>
                <a:gd name="T51" fmla="*/ 147 h 251"/>
                <a:gd name="T52" fmla="*/ 18 w 176"/>
                <a:gd name="T53" fmla="*/ 179 h 251"/>
                <a:gd name="T54" fmla="*/ 24 w 176"/>
                <a:gd name="T55" fmla="*/ 189 h 251"/>
                <a:gd name="T56" fmla="*/ 16 w 176"/>
                <a:gd name="T57" fmla="*/ 208 h 251"/>
                <a:gd name="T58" fmla="*/ 10 w 176"/>
                <a:gd name="T59" fmla="*/ 225 h 251"/>
                <a:gd name="T60" fmla="*/ 11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7 w 176"/>
                <a:gd name="T69" fmla="*/ 248 h 251"/>
                <a:gd name="T70" fmla="*/ 56 w 176"/>
                <a:gd name="T71" fmla="*/ 232 h 251"/>
                <a:gd name="T72" fmla="*/ 104 w 176"/>
                <a:gd name="T73" fmla="*/ 176 h 251"/>
                <a:gd name="T74" fmla="*/ 125 w 176"/>
                <a:gd name="T75" fmla="*/ 164 h 251"/>
                <a:gd name="T76" fmla="*/ 117 w 176"/>
                <a:gd name="T77" fmla="*/ 156 h 251"/>
                <a:gd name="T78" fmla="*/ 115 w 176"/>
                <a:gd name="T79" fmla="*/ 147 h 251"/>
                <a:gd name="T80" fmla="*/ 87 w 176"/>
                <a:gd name="T81" fmla="*/ 119 h 251"/>
                <a:gd name="T82" fmla="*/ 61 w 176"/>
                <a:gd name="T83" fmla="*/ 114 h 251"/>
                <a:gd name="T84" fmla="*/ 51 w 176"/>
                <a:gd name="T85" fmla="*/ 100 h 251"/>
                <a:gd name="T86" fmla="*/ 67 w 176"/>
                <a:gd name="T87" fmla="*/ 74 h 251"/>
                <a:gd name="T88" fmla="*/ 71 w 176"/>
                <a:gd name="T89" fmla="*/ 61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5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2 h 251"/>
                <a:gd name="T102" fmla="*/ 175 w 176"/>
                <a:gd name="T103" fmla="*/ 87 h 251"/>
                <a:gd name="T104" fmla="*/ 163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8" y="50"/>
                    <a:pt x="37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8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8" y="227"/>
                    <a:pt x="7" y="228"/>
                    <a:pt x="6" y="231"/>
                  </a:cubicBezTo>
                  <a:cubicBezTo>
                    <a:pt x="5" y="232"/>
                    <a:pt x="5" y="232"/>
                    <a:pt x="6" y="233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5" y="246"/>
                    <a:pt x="15" y="246"/>
                    <a:pt x="15" y="246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7" y="251"/>
                    <a:pt x="42" y="250"/>
                    <a:pt x="47" y="248"/>
                  </a:cubicBezTo>
                  <a:cubicBezTo>
                    <a:pt x="51" y="246"/>
                    <a:pt x="56" y="245"/>
                    <a:pt x="61" y="246"/>
                  </a:cubicBezTo>
                  <a:cubicBezTo>
                    <a:pt x="61" y="243"/>
                    <a:pt x="61" y="243"/>
                    <a:pt x="61" y="243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6"/>
                    <a:pt x="122" y="165"/>
                    <a:pt x="125" y="164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1"/>
                    <a:pt x="90" y="138"/>
                  </a:cubicBezTo>
                  <a:cubicBezTo>
                    <a:pt x="88" y="131"/>
                    <a:pt x="87" y="125"/>
                    <a:pt x="87" y="119"/>
                  </a:cubicBezTo>
                  <a:cubicBezTo>
                    <a:pt x="86" y="121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3"/>
                    <a:pt x="52" y="112"/>
                  </a:cubicBezTo>
                  <a:cubicBezTo>
                    <a:pt x="49" y="110"/>
                    <a:pt x="48" y="108"/>
                    <a:pt x="48" y="107"/>
                  </a:cubicBezTo>
                  <a:cubicBezTo>
                    <a:pt x="47" y="104"/>
                    <a:pt x="48" y="102"/>
                    <a:pt x="51" y="100"/>
                  </a:cubicBezTo>
                  <a:cubicBezTo>
                    <a:pt x="53" y="98"/>
                    <a:pt x="57" y="94"/>
                    <a:pt x="59" y="90"/>
                  </a:cubicBezTo>
                  <a:cubicBezTo>
                    <a:pt x="57" y="87"/>
                    <a:pt x="55" y="83"/>
                    <a:pt x="57" y="80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77"/>
                    <a:pt x="61" y="76"/>
                    <a:pt x="67" y="74"/>
                  </a:cubicBezTo>
                  <a:cubicBezTo>
                    <a:pt x="67" y="72"/>
                    <a:pt x="68" y="70"/>
                    <a:pt x="69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7"/>
                    <a:pt x="69" y="64"/>
                    <a:pt x="71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0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07" y="74"/>
                    <a:pt x="106" y="76"/>
                    <a:pt x="105" y="76"/>
                  </a:cubicBezTo>
                  <a:cubicBezTo>
                    <a:pt x="103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3" y="84"/>
                  </a:cubicBezTo>
                  <a:cubicBezTo>
                    <a:pt x="114" y="84"/>
                    <a:pt x="115" y="84"/>
                    <a:pt x="117" y="86"/>
                  </a:cubicBezTo>
                  <a:cubicBezTo>
                    <a:pt x="118" y="88"/>
                    <a:pt x="119" y="92"/>
                    <a:pt x="120" y="95"/>
                  </a:cubicBezTo>
                  <a:cubicBezTo>
                    <a:pt x="120" y="100"/>
                    <a:pt x="121" y="103"/>
                    <a:pt x="123" y="105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1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7" y="118"/>
                    <a:pt x="157" y="118"/>
                    <a:pt x="157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3" y="78"/>
                    <a:pt x="163" y="78"/>
                    <a:pt x="163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29" name="Freeform 35"/>
            <p:cNvSpPr/>
            <p:nvPr/>
          </p:nvSpPr>
          <p:spPr bwMode="auto">
            <a:xfrm rot="175386">
              <a:off x="5939206" y="3916167"/>
              <a:ext cx="562268" cy="553723"/>
            </a:xfrm>
            <a:custGeom>
              <a:avLst/>
              <a:gdLst>
                <a:gd name="T0" fmla="*/ 41 w 186"/>
                <a:gd name="T1" fmla="*/ 60 h 183"/>
                <a:gd name="T2" fmla="*/ 2 w 186"/>
                <a:gd name="T3" fmla="*/ 81 h 183"/>
                <a:gd name="T4" fmla="*/ 15 w 186"/>
                <a:gd name="T5" fmla="*/ 111 h 183"/>
                <a:gd name="T6" fmla="*/ 16 w 186"/>
                <a:gd name="T7" fmla="*/ 111 h 183"/>
                <a:gd name="T8" fmla="*/ 34 w 186"/>
                <a:gd name="T9" fmla="*/ 143 h 183"/>
                <a:gd name="T10" fmla="*/ 44 w 186"/>
                <a:gd name="T11" fmla="*/ 145 h 183"/>
                <a:gd name="T12" fmla="*/ 53 w 186"/>
                <a:gd name="T13" fmla="*/ 150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4 h 183"/>
                <a:gd name="T24" fmla="*/ 163 w 186"/>
                <a:gd name="T25" fmla="*/ 175 h 183"/>
                <a:gd name="T26" fmla="*/ 174 w 186"/>
                <a:gd name="T27" fmla="*/ 165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8 h 183"/>
                <a:gd name="T38" fmla="*/ 149 w 186"/>
                <a:gd name="T39" fmla="*/ 113 h 183"/>
                <a:gd name="T40" fmla="*/ 156 w 186"/>
                <a:gd name="T41" fmla="*/ 102 h 183"/>
                <a:gd name="T42" fmla="*/ 160 w 186"/>
                <a:gd name="T43" fmla="*/ 98 h 183"/>
                <a:gd name="T44" fmla="*/ 160 w 186"/>
                <a:gd name="T45" fmla="*/ 81 h 183"/>
                <a:gd name="T46" fmla="*/ 170 w 186"/>
                <a:gd name="T47" fmla="*/ 83 h 183"/>
                <a:gd name="T48" fmla="*/ 171 w 186"/>
                <a:gd name="T49" fmla="*/ 84 h 183"/>
                <a:gd name="T50" fmla="*/ 186 w 186"/>
                <a:gd name="T51" fmla="*/ 81 h 183"/>
                <a:gd name="T52" fmla="*/ 169 w 186"/>
                <a:gd name="T53" fmla="*/ 68 h 183"/>
                <a:gd name="T54" fmla="*/ 152 w 186"/>
                <a:gd name="T55" fmla="*/ 63 h 183"/>
                <a:gd name="T56" fmla="*/ 152 w 186"/>
                <a:gd name="T57" fmla="*/ 63 h 183"/>
                <a:gd name="T58" fmla="*/ 131 w 186"/>
                <a:gd name="T59" fmla="*/ 48 h 183"/>
                <a:gd name="T60" fmla="*/ 148 w 186"/>
                <a:gd name="T61" fmla="*/ 29 h 183"/>
                <a:gd name="T62" fmla="*/ 142 w 186"/>
                <a:gd name="T63" fmla="*/ 9 h 183"/>
                <a:gd name="T64" fmla="*/ 114 w 186"/>
                <a:gd name="T65" fmla="*/ 14 h 183"/>
                <a:gd name="T66" fmla="*/ 101 w 186"/>
                <a:gd name="T67" fmla="*/ 7 h 183"/>
                <a:gd name="T68" fmla="*/ 96 w 186"/>
                <a:gd name="T69" fmla="*/ 5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1 h 183"/>
                <a:gd name="T76" fmla="*/ 94 w 186"/>
                <a:gd name="T77" fmla="*/ 0 h 183"/>
                <a:gd name="T78" fmla="*/ 93 w 186"/>
                <a:gd name="T79" fmla="*/ 11 h 183"/>
                <a:gd name="T80" fmla="*/ 92 w 186"/>
                <a:gd name="T81" fmla="*/ 18 h 183"/>
                <a:gd name="T82" fmla="*/ 93 w 186"/>
                <a:gd name="T83" fmla="*/ 34 h 183"/>
                <a:gd name="T84" fmla="*/ 92 w 186"/>
                <a:gd name="T85" fmla="*/ 35 h 183"/>
                <a:gd name="T86" fmla="*/ 87 w 186"/>
                <a:gd name="T87" fmla="*/ 48 h 183"/>
                <a:gd name="T88" fmla="*/ 67 w 186"/>
                <a:gd name="T89" fmla="*/ 55 h 183"/>
                <a:gd name="T90" fmla="*/ 42 w 186"/>
                <a:gd name="T91" fmla="*/ 6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2" y="60"/>
                  </a:moveTo>
                  <a:cubicBezTo>
                    <a:pt x="41" y="60"/>
                    <a:pt x="41" y="60"/>
                    <a:pt x="41" y="60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95"/>
                    <a:pt x="2" y="103"/>
                    <a:pt x="6" y="105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26" y="136"/>
                    <a:pt x="31" y="141"/>
                    <a:pt x="34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7"/>
                    <a:pt x="48" y="149"/>
                    <a:pt x="53" y="150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94" y="151"/>
                    <a:pt x="104" y="153"/>
                    <a:pt x="106" y="155"/>
                  </a:cubicBezTo>
                  <a:cubicBezTo>
                    <a:pt x="108" y="156"/>
                    <a:pt x="109" y="160"/>
                    <a:pt x="108" y="166"/>
                  </a:cubicBezTo>
                  <a:cubicBezTo>
                    <a:pt x="108" y="170"/>
                    <a:pt x="108" y="173"/>
                    <a:pt x="109" y="173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8" y="181"/>
                    <a:pt x="142" y="183"/>
                    <a:pt x="142" y="183"/>
                  </a:cubicBezTo>
                  <a:cubicBezTo>
                    <a:pt x="145" y="182"/>
                    <a:pt x="148" y="179"/>
                    <a:pt x="150" y="175"/>
                  </a:cubicBezTo>
                  <a:cubicBezTo>
                    <a:pt x="151" y="174"/>
                    <a:pt x="151" y="174"/>
                    <a:pt x="151" y="174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69"/>
                    <a:pt x="167" y="167"/>
                    <a:pt x="172" y="166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0" y="148"/>
                    <a:pt x="166" y="146"/>
                    <a:pt x="161" y="147"/>
                  </a:cubicBezTo>
                  <a:cubicBezTo>
                    <a:pt x="157" y="148"/>
                    <a:pt x="154" y="148"/>
                    <a:pt x="152" y="147"/>
                  </a:cubicBezTo>
                  <a:cubicBezTo>
                    <a:pt x="152" y="145"/>
                    <a:pt x="152" y="145"/>
                    <a:pt x="152" y="143"/>
                  </a:cubicBezTo>
                  <a:cubicBezTo>
                    <a:pt x="149" y="138"/>
                    <a:pt x="146" y="134"/>
                    <a:pt x="142" y="131"/>
                  </a:cubicBezTo>
                  <a:cubicBezTo>
                    <a:pt x="138" y="127"/>
                    <a:pt x="136" y="123"/>
                    <a:pt x="138" y="119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8" y="109"/>
                    <a:pt x="149" y="107"/>
                    <a:pt x="151" y="105"/>
                  </a:cubicBezTo>
                  <a:cubicBezTo>
                    <a:pt x="152" y="103"/>
                    <a:pt x="154" y="102"/>
                    <a:pt x="156" y="102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57" y="91"/>
                    <a:pt x="156" y="85"/>
                    <a:pt x="157" y="83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1" y="80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5" y="89"/>
                    <a:pt x="178" y="93"/>
                    <a:pt x="179" y="93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0" y="73"/>
                    <a:pt x="176" y="67"/>
                    <a:pt x="175" y="64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68" y="67"/>
                    <a:pt x="168" y="67"/>
                    <a:pt x="168" y="67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45" y="60"/>
                    <a:pt x="141" y="56"/>
                    <a:pt x="140" y="53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4"/>
                    <a:pt x="146" y="19"/>
                    <a:pt x="144" y="15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4" y="13"/>
                    <a:pt x="119" y="14"/>
                    <a:pt x="114" y="14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6"/>
                    <a:pt x="91" y="17"/>
                    <a:pt x="92" y="18"/>
                  </a:cubicBezTo>
                  <a:cubicBezTo>
                    <a:pt x="94" y="21"/>
                    <a:pt x="93" y="24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2" y="60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30" name="Freeform 36"/>
            <p:cNvSpPr/>
            <p:nvPr/>
          </p:nvSpPr>
          <p:spPr bwMode="auto">
            <a:xfrm rot="175386">
              <a:off x="6937444" y="5141398"/>
              <a:ext cx="160300" cy="387364"/>
            </a:xfrm>
            <a:custGeom>
              <a:avLst/>
              <a:gdLst>
                <a:gd name="T0" fmla="*/ 40 w 53"/>
                <a:gd name="T1" fmla="*/ 0 h 128"/>
                <a:gd name="T2" fmla="*/ 12 w 53"/>
                <a:gd name="T3" fmla="*/ 35 h 128"/>
                <a:gd name="T4" fmla="*/ 0 w 53"/>
                <a:gd name="T5" fmla="*/ 54 h 128"/>
                <a:gd name="T6" fmla="*/ 3 w 53"/>
                <a:gd name="T7" fmla="*/ 76 h 128"/>
                <a:gd name="T8" fmla="*/ 3 w 53"/>
                <a:gd name="T9" fmla="*/ 77 h 128"/>
                <a:gd name="T10" fmla="*/ 3 w 53"/>
                <a:gd name="T11" fmla="*/ 77 h 128"/>
                <a:gd name="T12" fmla="*/ 1 w 53"/>
                <a:gd name="T13" fmla="*/ 92 h 128"/>
                <a:gd name="T14" fmla="*/ 2 w 53"/>
                <a:gd name="T15" fmla="*/ 101 h 128"/>
                <a:gd name="T16" fmla="*/ 18 w 53"/>
                <a:gd name="T17" fmla="*/ 112 h 128"/>
                <a:gd name="T18" fmla="*/ 18 w 53"/>
                <a:gd name="T19" fmla="*/ 112 h 128"/>
                <a:gd name="T20" fmla="*/ 19 w 53"/>
                <a:gd name="T21" fmla="*/ 112 h 128"/>
                <a:gd name="T22" fmla="*/ 19 w 53"/>
                <a:gd name="T23" fmla="*/ 113 h 128"/>
                <a:gd name="T24" fmla="*/ 19 w 53"/>
                <a:gd name="T25" fmla="*/ 113 h 128"/>
                <a:gd name="T26" fmla="*/ 25 w 53"/>
                <a:gd name="T27" fmla="*/ 124 h 128"/>
                <a:gd name="T28" fmla="*/ 31 w 53"/>
                <a:gd name="T29" fmla="*/ 128 h 128"/>
                <a:gd name="T30" fmla="*/ 33 w 53"/>
                <a:gd name="T31" fmla="*/ 102 h 128"/>
                <a:gd name="T32" fmla="*/ 33 w 53"/>
                <a:gd name="T33" fmla="*/ 101 h 128"/>
                <a:gd name="T34" fmla="*/ 45 w 53"/>
                <a:gd name="T35" fmla="*/ 73 h 128"/>
                <a:gd name="T36" fmla="*/ 49 w 53"/>
                <a:gd name="T37" fmla="*/ 40 h 128"/>
                <a:gd name="T38" fmla="*/ 49 w 53"/>
                <a:gd name="T39" fmla="*/ 39 h 128"/>
                <a:gd name="T40" fmla="*/ 49 w 53"/>
                <a:gd name="T41" fmla="*/ 39 h 128"/>
                <a:gd name="T42" fmla="*/ 53 w 53"/>
                <a:gd name="T43" fmla="*/ 30 h 128"/>
                <a:gd name="T44" fmla="*/ 50 w 53"/>
                <a:gd name="T45" fmla="*/ 22 h 128"/>
                <a:gd name="T46" fmla="*/ 50 w 53"/>
                <a:gd name="T47" fmla="*/ 22 h 128"/>
                <a:gd name="T48" fmla="*/ 49 w 53"/>
                <a:gd name="T49" fmla="*/ 22 h 128"/>
                <a:gd name="T50" fmla="*/ 49 w 53"/>
                <a:gd name="T51" fmla="*/ 12 h 128"/>
                <a:gd name="T52" fmla="*/ 49 w 53"/>
                <a:gd name="T53" fmla="*/ 11 h 128"/>
                <a:gd name="T54" fmla="*/ 49 w 53"/>
                <a:gd name="T55" fmla="*/ 11 h 128"/>
                <a:gd name="T56" fmla="*/ 51 w 53"/>
                <a:gd name="T57" fmla="*/ 8 h 128"/>
                <a:gd name="T58" fmla="*/ 53 w 53"/>
                <a:gd name="T59" fmla="*/ 6 h 128"/>
                <a:gd name="T60" fmla="*/ 40 w 53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" h="128">
                  <a:moveTo>
                    <a:pt x="40" y="0"/>
                  </a:moveTo>
                  <a:cubicBezTo>
                    <a:pt x="27" y="9"/>
                    <a:pt x="18" y="21"/>
                    <a:pt x="12" y="35"/>
                  </a:cubicBezTo>
                  <a:cubicBezTo>
                    <a:pt x="7" y="47"/>
                    <a:pt x="3" y="53"/>
                    <a:pt x="0" y="54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7"/>
                    <a:pt x="1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6"/>
                    <a:pt x="22" y="120"/>
                    <a:pt x="25" y="124"/>
                  </a:cubicBezTo>
                  <a:cubicBezTo>
                    <a:pt x="27" y="126"/>
                    <a:pt x="29" y="127"/>
                    <a:pt x="31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6"/>
                    <a:pt x="53" y="6"/>
                    <a:pt x="53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31" name="Freeform 37"/>
            <p:cNvSpPr/>
            <p:nvPr/>
          </p:nvSpPr>
          <p:spPr bwMode="auto">
            <a:xfrm rot="175386">
              <a:off x="5725470" y="5769195"/>
              <a:ext cx="248950" cy="212503"/>
            </a:xfrm>
            <a:custGeom>
              <a:avLst/>
              <a:gdLst>
                <a:gd name="T0" fmla="*/ 37 w 82"/>
                <a:gd name="T1" fmla="*/ 7 h 70"/>
                <a:gd name="T2" fmla="*/ 36 w 82"/>
                <a:gd name="T3" fmla="*/ 9 h 70"/>
                <a:gd name="T4" fmla="*/ 36 w 82"/>
                <a:gd name="T5" fmla="*/ 9 h 70"/>
                <a:gd name="T6" fmla="*/ 35 w 82"/>
                <a:gd name="T7" fmla="*/ 10 h 70"/>
                <a:gd name="T8" fmla="*/ 19 w 82"/>
                <a:gd name="T9" fmla="*/ 14 h 70"/>
                <a:gd name="T10" fmla="*/ 20 w 82"/>
                <a:gd name="T11" fmla="*/ 16 h 70"/>
                <a:gd name="T12" fmla="*/ 25 w 82"/>
                <a:gd name="T13" fmla="*/ 22 h 70"/>
                <a:gd name="T14" fmla="*/ 23 w 82"/>
                <a:gd name="T15" fmla="*/ 23 h 70"/>
                <a:gd name="T16" fmla="*/ 16 w 82"/>
                <a:gd name="T17" fmla="*/ 27 h 70"/>
                <a:gd name="T18" fmla="*/ 4 w 82"/>
                <a:gd name="T19" fmla="*/ 36 h 70"/>
                <a:gd name="T20" fmla="*/ 6 w 82"/>
                <a:gd name="T21" fmla="*/ 63 h 70"/>
                <a:gd name="T22" fmla="*/ 18 w 82"/>
                <a:gd name="T23" fmla="*/ 64 h 70"/>
                <a:gd name="T24" fmla="*/ 19 w 82"/>
                <a:gd name="T25" fmla="*/ 64 h 70"/>
                <a:gd name="T26" fmla="*/ 19 w 82"/>
                <a:gd name="T27" fmla="*/ 64 h 70"/>
                <a:gd name="T28" fmla="*/ 31 w 82"/>
                <a:gd name="T29" fmla="*/ 70 h 70"/>
                <a:gd name="T30" fmla="*/ 44 w 82"/>
                <a:gd name="T31" fmla="*/ 68 h 70"/>
                <a:gd name="T32" fmla="*/ 62 w 82"/>
                <a:gd name="T33" fmla="*/ 53 h 70"/>
                <a:gd name="T34" fmla="*/ 63 w 82"/>
                <a:gd name="T35" fmla="*/ 53 h 70"/>
                <a:gd name="T36" fmla="*/ 64 w 82"/>
                <a:gd name="T37" fmla="*/ 52 h 70"/>
                <a:gd name="T38" fmla="*/ 69 w 82"/>
                <a:gd name="T39" fmla="*/ 50 h 70"/>
                <a:gd name="T40" fmla="*/ 68 w 82"/>
                <a:gd name="T41" fmla="*/ 33 h 70"/>
                <a:gd name="T42" fmla="*/ 68 w 82"/>
                <a:gd name="T43" fmla="*/ 33 h 70"/>
                <a:gd name="T44" fmla="*/ 75 w 82"/>
                <a:gd name="T45" fmla="*/ 22 h 70"/>
                <a:gd name="T46" fmla="*/ 75 w 82"/>
                <a:gd name="T47" fmla="*/ 22 h 70"/>
                <a:gd name="T48" fmla="*/ 75 w 82"/>
                <a:gd name="T49" fmla="*/ 22 h 70"/>
                <a:gd name="T50" fmla="*/ 81 w 82"/>
                <a:gd name="T51" fmla="*/ 17 h 70"/>
                <a:gd name="T52" fmla="*/ 79 w 82"/>
                <a:gd name="T53" fmla="*/ 5 h 70"/>
                <a:gd name="T54" fmla="*/ 74 w 82"/>
                <a:gd name="T55" fmla="*/ 0 h 70"/>
                <a:gd name="T56" fmla="*/ 74 w 82"/>
                <a:gd name="T57" fmla="*/ 6 h 70"/>
                <a:gd name="T58" fmla="*/ 64 w 82"/>
                <a:gd name="T59" fmla="*/ 4 h 70"/>
                <a:gd name="T60" fmla="*/ 59 w 82"/>
                <a:gd name="T61" fmla="*/ 7 h 70"/>
                <a:gd name="T62" fmla="*/ 58 w 82"/>
                <a:gd name="T63" fmla="*/ 7 h 70"/>
                <a:gd name="T64" fmla="*/ 58 w 82"/>
                <a:gd name="T65" fmla="*/ 7 h 70"/>
                <a:gd name="T66" fmla="*/ 37 w 82"/>
                <a:gd name="T6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70">
                  <a:moveTo>
                    <a:pt x="37" y="7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41"/>
                    <a:pt x="0" y="49"/>
                    <a:pt x="6" y="63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9" y="67"/>
                    <a:pt x="55" y="62"/>
                    <a:pt x="62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2" y="13"/>
                    <a:pt x="81" y="8"/>
                    <a:pt x="79" y="5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132" name="Text Box 53"/>
            <p:cNvSpPr txBox="1">
              <a:spLocks noChangeArrowheads="1"/>
            </p:cNvSpPr>
            <p:nvPr/>
          </p:nvSpPr>
          <p:spPr bwMode="auto">
            <a:xfrm rot="1634128">
              <a:off x="6474962" y="3464249"/>
              <a:ext cx="105686" cy="1056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884170" y="909320"/>
            <a:ext cx="6210300" cy="4840605"/>
            <a:chOff x="2778118" y="1952633"/>
            <a:chExt cx="4965689" cy="4029065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9" name="Freeform 5"/>
            <p:cNvSpPr/>
            <p:nvPr/>
          </p:nvSpPr>
          <p:spPr bwMode="auto">
            <a:xfrm rot="175386">
              <a:off x="4858386" y="1952633"/>
              <a:ext cx="2160419" cy="1843313"/>
            </a:xfrm>
            <a:custGeom>
              <a:avLst/>
              <a:gdLst>
                <a:gd name="T0" fmla="*/ 673 w 714"/>
                <a:gd name="T1" fmla="*/ 51 h 609"/>
                <a:gd name="T2" fmla="*/ 632 w 714"/>
                <a:gd name="T3" fmla="*/ 59 h 609"/>
                <a:gd name="T4" fmla="*/ 609 w 714"/>
                <a:gd name="T5" fmla="*/ 28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2 h 609"/>
                <a:gd name="T12" fmla="*/ 575 w 714"/>
                <a:gd name="T13" fmla="*/ 42 h 609"/>
                <a:gd name="T14" fmla="*/ 553 w 714"/>
                <a:gd name="T15" fmla="*/ 122 h 609"/>
                <a:gd name="T16" fmla="*/ 491 w 714"/>
                <a:gd name="T17" fmla="*/ 157 h 609"/>
                <a:gd name="T18" fmla="*/ 522 w 714"/>
                <a:gd name="T19" fmla="*/ 214 h 609"/>
                <a:gd name="T20" fmla="*/ 568 w 714"/>
                <a:gd name="T21" fmla="*/ 214 h 609"/>
                <a:gd name="T22" fmla="*/ 509 w 714"/>
                <a:gd name="T23" fmla="*/ 270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2 h 609"/>
                <a:gd name="T30" fmla="*/ 215 w 714"/>
                <a:gd name="T31" fmla="*/ 465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9 w 714"/>
                <a:gd name="T43" fmla="*/ 522 h 609"/>
                <a:gd name="T44" fmla="*/ 95 w 714"/>
                <a:gd name="T45" fmla="*/ 541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5 h 609"/>
                <a:gd name="T52" fmla="*/ 191 w 714"/>
                <a:gd name="T53" fmla="*/ 562 h 609"/>
                <a:gd name="T54" fmla="*/ 167 w 714"/>
                <a:gd name="T55" fmla="*/ 581 h 609"/>
                <a:gd name="T56" fmla="*/ 209 w 714"/>
                <a:gd name="T57" fmla="*/ 605 h 609"/>
                <a:gd name="T58" fmla="*/ 237 w 714"/>
                <a:gd name="T59" fmla="*/ 553 h 609"/>
                <a:gd name="T60" fmla="*/ 261 w 714"/>
                <a:gd name="T61" fmla="*/ 546 h 609"/>
                <a:gd name="T62" fmla="*/ 270 w 714"/>
                <a:gd name="T63" fmla="*/ 590 h 609"/>
                <a:gd name="T64" fmla="*/ 307 w 714"/>
                <a:gd name="T65" fmla="*/ 608 h 609"/>
                <a:gd name="T66" fmla="*/ 333 w 714"/>
                <a:gd name="T67" fmla="*/ 564 h 609"/>
                <a:gd name="T68" fmla="*/ 367 w 714"/>
                <a:gd name="T69" fmla="*/ 538 h 609"/>
                <a:gd name="T70" fmla="*/ 377 w 714"/>
                <a:gd name="T71" fmla="*/ 533 h 609"/>
                <a:gd name="T72" fmla="*/ 403 w 714"/>
                <a:gd name="T73" fmla="*/ 526 h 609"/>
                <a:gd name="T74" fmla="*/ 425 w 714"/>
                <a:gd name="T75" fmla="*/ 503 h 609"/>
                <a:gd name="T76" fmla="*/ 457 w 714"/>
                <a:gd name="T77" fmla="*/ 492 h 609"/>
                <a:gd name="T78" fmla="*/ 456 w 714"/>
                <a:gd name="T79" fmla="*/ 462 h 609"/>
                <a:gd name="T80" fmla="*/ 479 w 714"/>
                <a:gd name="T81" fmla="*/ 420 h 609"/>
                <a:gd name="T82" fmla="*/ 494 w 714"/>
                <a:gd name="T83" fmla="*/ 448 h 609"/>
                <a:gd name="T84" fmla="*/ 506 w 714"/>
                <a:gd name="T85" fmla="*/ 432 h 609"/>
                <a:gd name="T86" fmla="*/ 537 w 714"/>
                <a:gd name="T87" fmla="*/ 403 h 609"/>
                <a:gd name="T88" fmla="*/ 562 w 714"/>
                <a:gd name="T89" fmla="*/ 398 h 609"/>
                <a:gd name="T90" fmla="*/ 572 w 714"/>
                <a:gd name="T91" fmla="*/ 417 h 609"/>
                <a:gd name="T92" fmla="*/ 601 w 714"/>
                <a:gd name="T93" fmla="*/ 444 h 609"/>
                <a:gd name="T94" fmla="*/ 613 w 714"/>
                <a:gd name="T95" fmla="*/ 436 h 609"/>
                <a:gd name="T96" fmla="*/ 633 w 714"/>
                <a:gd name="T97" fmla="*/ 416 h 609"/>
                <a:gd name="T98" fmla="*/ 677 w 714"/>
                <a:gd name="T99" fmla="*/ 385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7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8 h 609"/>
                <a:gd name="T118" fmla="*/ 691 w 714"/>
                <a:gd name="T119" fmla="*/ 163 h 609"/>
                <a:gd name="T120" fmla="*/ 699 w 714"/>
                <a:gd name="T121" fmla="*/ 125 h 609"/>
                <a:gd name="T122" fmla="*/ 701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4"/>
                  </a:moveTo>
                  <a:cubicBezTo>
                    <a:pt x="697" y="56"/>
                    <a:pt x="697" y="56"/>
                    <a:pt x="697" y="56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3"/>
                    <a:pt x="677" y="43"/>
                    <a:pt x="677" y="43"/>
                  </a:cubicBezTo>
                  <a:cubicBezTo>
                    <a:pt x="674" y="50"/>
                    <a:pt x="674" y="50"/>
                    <a:pt x="674" y="50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2" y="51"/>
                    <a:pt x="672" y="51"/>
                    <a:pt x="672" y="51"/>
                  </a:cubicBezTo>
                  <a:cubicBezTo>
                    <a:pt x="661" y="53"/>
                    <a:pt x="661" y="53"/>
                    <a:pt x="661" y="53"/>
                  </a:cubicBezTo>
                  <a:cubicBezTo>
                    <a:pt x="660" y="54"/>
                    <a:pt x="659" y="54"/>
                    <a:pt x="658" y="56"/>
                  </a:cubicBezTo>
                  <a:cubicBezTo>
                    <a:pt x="655" y="58"/>
                    <a:pt x="655" y="58"/>
                    <a:pt x="655" y="58"/>
                  </a:cubicBezTo>
                  <a:cubicBezTo>
                    <a:pt x="649" y="63"/>
                    <a:pt x="649" y="63"/>
                    <a:pt x="649" y="63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3" y="65"/>
                    <a:pt x="643" y="65"/>
                    <a:pt x="643" y="65"/>
                  </a:cubicBezTo>
                  <a:cubicBezTo>
                    <a:pt x="640" y="64"/>
                    <a:pt x="637" y="62"/>
                    <a:pt x="632" y="59"/>
                  </a:cubicBezTo>
                  <a:cubicBezTo>
                    <a:pt x="631" y="58"/>
                    <a:pt x="631" y="58"/>
                    <a:pt x="631" y="58"/>
                  </a:cubicBezTo>
                  <a:cubicBezTo>
                    <a:pt x="623" y="50"/>
                    <a:pt x="619" y="45"/>
                    <a:pt x="619" y="4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0"/>
                    <a:pt x="619" y="30"/>
                    <a:pt x="619" y="30"/>
                  </a:cubicBezTo>
                  <a:cubicBezTo>
                    <a:pt x="621" y="28"/>
                    <a:pt x="621" y="28"/>
                    <a:pt x="621" y="28"/>
                  </a:cubicBezTo>
                  <a:cubicBezTo>
                    <a:pt x="609" y="24"/>
                    <a:pt x="609" y="24"/>
                    <a:pt x="609" y="24"/>
                  </a:cubicBezTo>
                  <a:cubicBezTo>
                    <a:pt x="609" y="28"/>
                    <a:pt x="609" y="28"/>
                    <a:pt x="609" y="28"/>
                  </a:cubicBezTo>
                  <a:cubicBezTo>
                    <a:pt x="609" y="30"/>
                    <a:pt x="607" y="31"/>
                    <a:pt x="605" y="32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3"/>
                    <a:pt x="600" y="33"/>
                    <a:pt x="600" y="33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6"/>
                    <a:pt x="595" y="36"/>
                    <a:pt x="595" y="36"/>
                  </a:cubicBezTo>
                  <a:cubicBezTo>
                    <a:pt x="585" y="30"/>
                    <a:pt x="585" y="30"/>
                    <a:pt x="585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2" y="25"/>
                    <a:pt x="581" y="20"/>
                    <a:pt x="581" y="16"/>
                  </a:cubicBezTo>
                  <a:cubicBezTo>
                    <a:pt x="581" y="12"/>
                    <a:pt x="582" y="9"/>
                    <a:pt x="583" y="8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58" y="20"/>
                    <a:pt x="558" y="20"/>
                    <a:pt x="558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2"/>
                    <a:pt x="572" y="32"/>
                    <a:pt x="572" y="32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2"/>
                    <a:pt x="575" y="42"/>
                    <a:pt x="575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1"/>
                    <a:pt x="558" y="81"/>
                    <a:pt x="557" y="95"/>
                  </a:cubicBezTo>
                  <a:cubicBezTo>
                    <a:pt x="557" y="96"/>
                    <a:pt x="557" y="96"/>
                    <a:pt x="557" y="96"/>
                  </a:cubicBezTo>
                  <a:cubicBezTo>
                    <a:pt x="552" y="106"/>
                    <a:pt x="552" y="106"/>
                    <a:pt x="552" y="106"/>
                  </a:cubicBezTo>
                  <a:cubicBezTo>
                    <a:pt x="555" y="110"/>
                    <a:pt x="555" y="110"/>
                    <a:pt x="555" y="110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6" y="117"/>
                    <a:pt x="555" y="121"/>
                    <a:pt x="554" y="122"/>
                  </a:cubicBezTo>
                  <a:cubicBezTo>
                    <a:pt x="553" y="122"/>
                    <a:pt x="553" y="122"/>
                    <a:pt x="553" y="122"/>
                  </a:cubicBezTo>
                  <a:cubicBezTo>
                    <a:pt x="550" y="124"/>
                    <a:pt x="541" y="133"/>
                    <a:pt x="526" y="151"/>
                  </a:cubicBezTo>
                  <a:cubicBezTo>
                    <a:pt x="525" y="152"/>
                    <a:pt x="525" y="152"/>
                    <a:pt x="525" y="152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17" y="148"/>
                    <a:pt x="513" y="144"/>
                    <a:pt x="510" y="141"/>
                  </a:cubicBezTo>
                  <a:cubicBezTo>
                    <a:pt x="507" y="140"/>
                    <a:pt x="501" y="138"/>
                    <a:pt x="491" y="138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6"/>
                    <a:pt x="481" y="204"/>
                    <a:pt x="481" y="216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4"/>
                    <a:pt x="487" y="214"/>
                    <a:pt x="487" y="214"/>
                  </a:cubicBezTo>
                  <a:cubicBezTo>
                    <a:pt x="497" y="210"/>
                    <a:pt x="497" y="210"/>
                    <a:pt x="497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0"/>
                    <a:pt x="525" y="210"/>
                    <a:pt x="525" y="210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3"/>
                    <a:pt x="530" y="203"/>
                    <a:pt x="530" y="203"/>
                  </a:cubicBezTo>
                  <a:cubicBezTo>
                    <a:pt x="540" y="201"/>
                    <a:pt x="540" y="201"/>
                    <a:pt x="540" y="201"/>
                  </a:cubicBezTo>
                  <a:cubicBezTo>
                    <a:pt x="553" y="200"/>
                    <a:pt x="553" y="200"/>
                    <a:pt x="553" y="200"/>
                  </a:cubicBezTo>
                  <a:cubicBezTo>
                    <a:pt x="557" y="201"/>
                    <a:pt x="562" y="206"/>
                    <a:pt x="568" y="214"/>
                  </a:cubicBezTo>
                  <a:cubicBezTo>
                    <a:pt x="584" y="222"/>
                    <a:pt x="593" y="230"/>
                    <a:pt x="595" y="236"/>
                  </a:cubicBezTo>
                  <a:cubicBezTo>
                    <a:pt x="596" y="239"/>
                    <a:pt x="596" y="242"/>
                    <a:pt x="595" y="244"/>
                  </a:cubicBezTo>
                  <a:cubicBezTo>
                    <a:pt x="593" y="247"/>
                    <a:pt x="591" y="249"/>
                    <a:pt x="587" y="249"/>
                  </a:cubicBezTo>
                  <a:cubicBezTo>
                    <a:pt x="586" y="249"/>
                    <a:pt x="586" y="249"/>
                    <a:pt x="586" y="249"/>
                  </a:cubicBezTo>
                  <a:cubicBezTo>
                    <a:pt x="567" y="248"/>
                    <a:pt x="555" y="248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69"/>
                    <a:pt x="517" y="269"/>
                  </a:cubicBezTo>
                  <a:cubicBezTo>
                    <a:pt x="509" y="270"/>
                    <a:pt x="509" y="270"/>
                    <a:pt x="509" y="270"/>
                  </a:cubicBezTo>
                  <a:cubicBezTo>
                    <a:pt x="505" y="290"/>
                    <a:pt x="505" y="290"/>
                    <a:pt x="505" y="290"/>
                  </a:cubicBezTo>
                  <a:cubicBezTo>
                    <a:pt x="503" y="296"/>
                    <a:pt x="501" y="300"/>
                    <a:pt x="498" y="303"/>
                  </a:cubicBezTo>
                  <a:cubicBezTo>
                    <a:pt x="495" y="306"/>
                    <a:pt x="490" y="308"/>
                    <a:pt x="483" y="310"/>
                  </a:cubicBezTo>
                  <a:cubicBezTo>
                    <a:pt x="476" y="311"/>
                    <a:pt x="469" y="314"/>
                    <a:pt x="463" y="317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7" y="338"/>
                    <a:pt x="427" y="338"/>
                    <a:pt x="427" y="338"/>
                  </a:cubicBezTo>
                  <a:cubicBezTo>
                    <a:pt x="419" y="336"/>
                    <a:pt x="414" y="334"/>
                    <a:pt x="410" y="332"/>
                  </a:cubicBezTo>
                  <a:cubicBezTo>
                    <a:pt x="405" y="330"/>
                    <a:pt x="400" y="329"/>
                    <a:pt x="395" y="331"/>
                  </a:cubicBezTo>
                  <a:cubicBezTo>
                    <a:pt x="390" y="338"/>
                    <a:pt x="387" y="346"/>
                    <a:pt x="388" y="355"/>
                  </a:cubicBezTo>
                  <a:cubicBezTo>
                    <a:pt x="388" y="360"/>
                    <a:pt x="389" y="363"/>
                    <a:pt x="391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7" y="362"/>
                    <a:pt x="397" y="362"/>
                    <a:pt x="397" y="362"/>
                  </a:cubicBezTo>
                  <a:cubicBezTo>
                    <a:pt x="397" y="374"/>
                    <a:pt x="397" y="374"/>
                    <a:pt x="397" y="374"/>
                  </a:cubicBezTo>
                  <a:cubicBezTo>
                    <a:pt x="397" y="379"/>
                    <a:pt x="396" y="382"/>
                    <a:pt x="393" y="384"/>
                  </a:cubicBezTo>
                  <a:cubicBezTo>
                    <a:pt x="391" y="386"/>
                    <a:pt x="387" y="388"/>
                    <a:pt x="382" y="389"/>
                  </a:cubicBezTo>
                  <a:cubicBezTo>
                    <a:pt x="379" y="390"/>
                    <a:pt x="379" y="390"/>
                    <a:pt x="379" y="390"/>
                  </a:cubicBezTo>
                  <a:cubicBezTo>
                    <a:pt x="375" y="392"/>
                    <a:pt x="366" y="402"/>
                    <a:pt x="354" y="422"/>
                  </a:cubicBezTo>
                  <a:cubicBezTo>
                    <a:pt x="354" y="422"/>
                    <a:pt x="354" y="422"/>
                    <a:pt x="354" y="422"/>
                  </a:cubicBezTo>
                  <a:cubicBezTo>
                    <a:pt x="353" y="422"/>
                    <a:pt x="353" y="422"/>
                    <a:pt x="353" y="422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5" y="430"/>
                    <a:pt x="344" y="432"/>
                  </a:cubicBezTo>
                  <a:cubicBezTo>
                    <a:pt x="344" y="434"/>
                    <a:pt x="343" y="434"/>
                    <a:pt x="339" y="434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2"/>
                    <a:pt x="238" y="443"/>
                    <a:pt x="217" y="464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7"/>
                    <a:pt x="200" y="467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3" y="444"/>
                    <a:pt x="123" y="436"/>
                  </a:cubicBezTo>
                  <a:cubicBezTo>
                    <a:pt x="117" y="432"/>
                    <a:pt x="110" y="428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29"/>
                    <a:pt x="53" y="429"/>
                    <a:pt x="43" y="428"/>
                  </a:cubicBezTo>
                  <a:cubicBezTo>
                    <a:pt x="32" y="428"/>
                    <a:pt x="18" y="424"/>
                    <a:pt x="1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5"/>
                    <a:pt x="12" y="465"/>
                    <a:pt x="12" y="465"/>
                  </a:cubicBezTo>
                  <a:cubicBezTo>
                    <a:pt x="14" y="467"/>
                    <a:pt x="15" y="469"/>
                    <a:pt x="15" y="470"/>
                  </a:cubicBezTo>
                  <a:cubicBezTo>
                    <a:pt x="17" y="478"/>
                    <a:pt x="17" y="478"/>
                    <a:pt x="17" y="478"/>
                  </a:cubicBezTo>
                  <a:cubicBezTo>
                    <a:pt x="23" y="484"/>
                    <a:pt x="23" y="484"/>
                    <a:pt x="23" y="484"/>
                  </a:cubicBezTo>
                  <a:cubicBezTo>
                    <a:pt x="23" y="485"/>
                    <a:pt x="23" y="485"/>
                    <a:pt x="23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8"/>
                    <a:pt x="39" y="488"/>
                    <a:pt x="39" y="488"/>
                  </a:cubicBezTo>
                  <a:cubicBezTo>
                    <a:pt x="60" y="486"/>
                    <a:pt x="60" y="486"/>
                    <a:pt x="60" y="486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1" y="482"/>
                    <a:pt x="71" y="482"/>
                    <a:pt x="71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3" y="514"/>
                    <a:pt x="63" y="514"/>
                    <a:pt x="63" y="514"/>
                  </a:cubicBezTo>
                  <a:cubicBezTo>
                    <a:pt x="63" y="517"/>
                    <a:pt x="63" y="517"/>
                    <a:pt x="63" y="517"/>
                  </a:cubicBezTo>
                  <a:cubicBezTo>
                    <a:pt x="69" y="522"/>
                    <a:pt x="69" y="522"/>
                    <a:pt x="69" y="522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7" y="529"/>
                    <a:pt x="79" y="531"/>
                    <a:pt x="81" y="532"/>
                  </a:cubicBezTo>
                  <a:cubicBezTo>
                    <a:pt x="84" y="532"/>
                    <a:pt x="87" y="535"/>
                    <a:pt x="89" y="538"/>
                  </a:cubicBezTo>
                  <a:cubicBezTo>
                    <a:pt x="89" y="539"/>
                    <a:pt x="89" y="539"/>
                    <a:pt x="89" y="539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8" y="556"/>
                    <a:pt x="98" y="556"/>
                    <a:pt x="98" y="556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3" y="565"/>
                    <a:pt x="113" y="565"/>
                    <a:pt x="113" y="565"/>
                  </a:cubicBezTo>
                  <a:cubicBezTo>
                    <a:pt x="121" y="568"/>
                    <a:pt x="121" y="568"/>
                    <a:pt x="121" y="568"/>
                  </a:cubicBezTo>
                  <a:cubicBezTo>
                    <a:pt x="126" y="565"/>
                    <a:pt x="126" y="565"/>
                    <a:pt x="126" y="565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7"/>
                    <a:pt x="125" y="547"/>
                    <a:pt x="125" y="547"/>
                  </a:cubicBezTo>
                  <a:cubicBezTo>
                    <a:pt x="135" y="547"/>
                    <a:pt x="135" y="547"/>
                    <a:pt x="135" y="547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9" y="537"/>
                    <a:pt x="174" y="534"/>
                    <a:pt x="177" y="536"/>
                  </a:cubicBezTo>
                  <a:cubicBezTo>
                    <a:pt x="180" y="535"/>
                    <a:pt x="180" y="535"/>
                    <a:pt x="180" y="535"/>
                  </a:cubicBezTo>
                  <a:cubicBezTo>
                    <a:pt x="183" y="535"/>
                    <a:pt x="185" y="536"/>
                    <a:pt x="187" y="536"/>
                  </a:cubicBezTo>
                  <a:cubicBezTo>
                    <a:pt x="187" y="537"/>
                    <a:pt x="187" y="538"/>
                    <a:pt x="187" y="538"/>
                  </a:cubicBezTo>
                  <a:cubicBezTo>
                    <a:pt x="187" y="540"/>
                    <a:pt x="189" y="543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3" y="554"/>
                    <a:pt x="193" y="554"/>
                    <a:pt x="193" y="554"/>
                  </a:cubicBezTo>
                  <a:cubicBezTo>
                    <a:pt x="193" y="555"/>
                    <a:pt x="193" y="555"/>
                    <a:pt x="193" y="555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84" y="570"/>
                    <a:pt x="184" y="570"/>
                    <a:pt x="184" y="570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7"/>
                    <a:pt x="169" y="577"/>
                    <a:pt x="169" y="577"/>
                  </a:cubicBezTo>
                  <a:cubicBezTo>
                    <a:pt x="167" y="581"/>
                    <a:pt x="167" y="581"/>
                    <a:pt x="167" y="581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70" y="604"/>
                    <a:pt x="170" y="604"/>
                    <a:pt x="170" y="604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2"/>
                    <a:pt x="213" y="602"/>
                    <a:pt x="214" y="602"/>
                  </a:cubicBezTo>
                  <a:cubicBezTo>
                    <a:pt x="224" y="603"/>
                    <a:pt x="224" y="603"/>
                    <a:pt x="224" y="603"/>
                  </a:cubicBezTo>
                  <a:cubicBezTo>
                    <a:pt x="225" y="602"/>
                    <a:pt x="225" y="602"/>
                    <a:pt x="225" y="602"/>
                  </a:cubicBezTo>
                  <a:cubicBezTo>
                    <a:pt x="224" y="599"/>
                    <a:pt x="224" y="596"/>
                    <a:pt x="225" y="594"/>
                  </a:cubicBezTo>
                  <a:cubicBezTo>
                    <a:pt x="229" y="587"/>
                    <a:pt x="229" y="587"/>
                    <a:pt x="229" y="587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1" y="541"/>
                    <a:pt x="251" y="541"/>
                    <a:pt x="251" y="541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3"/>
                    <a:pt x="270" y="555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3" y="578"/>
                    <a:pt x="263" y="578"/>
                    <a:pt x="263" y="578"/>
                  </a:cubicBezTo>
                  <a:cubicBezTo>
                    <a:pt x="263" y="586"/>
                    <a:pt x="263" y="586"/>
                    <a:pt x="263" y="586"/>
                  </a:cubicBezTo>
                  <a:cubicBezTo>
                    <a:pt x="265" y="590"/>
                    <a:pt x="265" y="590"/>
                    <a:pt x="265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4"/>
                    <a:pt x="283" y="598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1" y="606"/>
                    <a:pt x="301" y="606"/>
                    <a:pt x="301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9" y="602"/>
                    <a:pt x="319" y="602"/>
                    <a:pt x="319" y="602"/>
                  </a:cubicBezTo>
                  <a:cubicBezTo>
                    <a:pt x="323" y="582"/>
                    <a:pt x="323" y="582"/>
                    <a:pt x="323" y="582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3" y="564"/>
                    <a:pt x="333" y="564"/>
                    <a:pt x="333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1"/>
                    <a:pt x="350" y="551"/>
                    <a:pt x="350" y="551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1"/>
                    <a:pt x="374" y="541"/>
                    <a:pt x="374" y="541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4"/>
                    <a:pt x="384" y="534"/>
                    <a:pt x="384" y="534"/>
                  </a:cubicBezTo>
                  <a:cubicBezTo>
                    <a:pt x="387" y="534"/>
                    <a:pt x="387" y="534"/>
                    <a:pt x="387" y="534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7"/>
                    <a:pt x="394" y="527"/>
                    <a:pt x="394" y="527"/>
                  </a:cubicBezTo>
                  <a:cubicBezTo>
                    <a:pt x="395" y="527"/>
                    <a:pt x="395" y="527"/>
                    <a:pt x="395" y="527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9" y="519"/>
                    <a:pt x="409" y="519"/>
                    <a:pt x="409" y="519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5"/>
                    <a:pt x="414" y="504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8" y="502"/>
                    <a:pt x="418" y="502"/>
                    <a:pt x="418" y="502"/>
                  </a:cubicBezTo>
                  <a:cubicBezTo>
                    <a:pt x="425" y="503"/>
                    <a:pt x="425" y="503"/>
                    <a:pt x="425" y="503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57" y="492"/>
                    <a:pt x="457" y="492"/>
                    <a:pt x="457" y="492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5" y="481"/>
                    <a:pt x="465" y="481"/>
                    <a:pt x="465" y="481"/>
                  </a:cubicBezTo>
                  <a:cubicBezTo>
                    <a:pt x="459" y="475"/>
                    <a:pt x="459" y="475"/>
                    <a:pt x="459" y="475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1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8"/>
                    <a:pt x="468" y="438"/>
                    <a:pt x="468" y="438"/>
                  </a:cubicBezTo>
                  <a:cubicBezTo>
                    <a:pt x="469" y="438"/>
                    <a:pt x="469" y="438"/>
                    <a:pt x="469" y="438"/>
                  </a:cubicBezTo>
                  <a:cubicBezTo>
                    <a:pt x="473" y="432"/>
                    <a:pt x="473" y="432"/>
                    <a:pt x="473" y="432"/>
                  </a:cubicBezTo>
                  <a:cubicBezTo>
                    <a:pt x="479" y="420"/>
                    <a:pt x="479" y="420"/>
                    <a:pt x="479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5" y="428"/>
                    <a:pt x="485" y="428"/>
                    <a:pt x="485" y="428"/>
                  </a:cubicBezTo>
                  <a:cubicBezTo>
                    <a:pt x="485" y="429"/>
                    <a:pt x="485" y="429"/>
                    <a:pt x="485" y="429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8" y="445"/>
                    <a:pt x="488" y="445"/>
                    <a:pt x="488" y="445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8"/>
                    <a:pt x="495" y="448"/>
                    <a:pt x="495" y="448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1" y="440"/>
                    <a:pt x="501" y="440"/>
                    <a:pt x="501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506" y="432"/>
                    <a:pt x="506" y="432"/>
                    <a:pt x="506" y="432"/>
                  </a:cubicBezTo>
                  <a:cubicBezTo>
                    <a:pt x="517" y="436"/>
                    <a:pt x="517" y="436"/>
                    <a:pt x="517" y="436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1"/>
                    <a:pt x="530" y="431"/>
                    <a:pt x="530" y="431"/>
                  </a:cubicBezTo>
                  <a:cubicBezTo>
                    <a:pt x="534" y="424"/>
                    <a:pt x="534" y="424"/>
                    <a:pt x="534" y="424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7" y="403"/>
                    <a:pt x="537" y="403"/>
                    <a:pt x="537" y="403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9" y="404"/>
                    <a:pt x="539" y="404"/>
                    <a:pt x="539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8"/>
                    <a:pt x="551" y="398"/>
                    <a:pt x="551" y="398"/>
                  </a:cubicBezTo>
                  <a:cubicBezTo>
                    <a:pt x="552" y="398"/>
                    <a:pt x="552" y="398"/>
                    <a:pt x="552" y="398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61" y="398"/>
                    <a:pt x="561" y="398"/>
                    <a:pt x="561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3" y="398"/>
                    <a:pt x="563" y="398"/>
                    <a:pt x="563" y="398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7"/>
                    <a:pt x="572" y="417"/>
                    <a:pt x="572" y="417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9" y="414"/>
                    <a:pt x="579" y="414"/>
                    <a:pt x="579" y="414"/>
                  </a:cubicBezTo>
                  <a:cubicBezTo>
                    <a:pt x="581" y="416"/>
                    <a:pt x="581" y="418"/>
                    <a:pt x="581" y="420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9" y="434"/>
                    <a:pt x="579" y="434"/>
                    <a:pt x="579" y="434"/>
                  </a:cubicBezTo>
                  <a:cubicBezTo>
                    <a:pt x="581" y="438"/>
                    <a:pt x="581" y="438"/>
                    <a:pt x="581" y="438"/>
                  </a:cubicBezTo>
                  <a:cubicBezTo>
                    <a:pt x="585" y="442"/>
                    <a:pt x="585" y="442"/>
                    <a:pt x="585" y="442"/>
                  </a:cubicBezTo>
                  <a:cubicBezTo>
                    <a:pt x="601" y="444"/>
                    <a:pt x="601" y="444"/>
                    <a:pt x="601" y="444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4" y="446"/>
                    <a:pt x="604" y="446"/>
                    <a:pt x="604" y="446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5" y="416"/>
                    <a:pt x="625" y="416"/>
                    <a:pt x="625" y="416"/>
                  </a:cubicBezTo>
                  <a:cubicBezTo>
                    <a:pt x="628" y="419"/>
                    <a:pt x="628" y="419"/>
                    <a:pt x="628" y="419"/>
                  </a:cubicBezTo>
                  <a:cubicBezTo>
                    <a:pt x="633" y="416"/>
                    <a:pt x="633" y="416"/>
                    <a:pt x="633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3"/>
                    <a:pt x="656" y="393"/>
                    <a:pt x="656" y="393"/>
                  </a:cubicBezTo>
                  <a:cubicBezTo>
                    <a:pt x="663" y="384"/>
                    <a:pt x="663" y="384"/>
                    <a:pt x="663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5"/>
                    <a:pt x="672" y="385"/>
                    <a:pt x="672" y="385"/>
                  </a:cubicBezTo>
                  <a:cubicBezTo>
                    <a:pt x="677" y="385"/>
                    <a:pt x="677" y="385"/>
                    <a:pt x="677" y="385"/>
                  </a:cubicBezTo>
                  <a:cubicBezTo>
                    <a:pt x="677" y="382"/>
                    <a:pt x="677" y="379"/>
                    <a:pt x="678" y="378"/>
                  </a:cubicBezTo>
                  <a:cubicBezTo>
                    <a:pt x="685" y="370"/>
                    <a:pt x="685" y="370"/>
                    <a:pt x="685" y="370"/>
                  </a:cubicBezTo>
                  <a:cubicBezTo>
                    <a:pt x="687" y="368"/>
                    <a:pt x="687" y="368"/>
                    <a:pt x="687" y="368"/>
                  </a:cubicBezTo>
                  <a:cubicBezTo>
                    <a:pt x="695" y="371"/>
                    <a:pt x="695" y="371"/>
                    <a:pt x="695" y="371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14" y="357"/>
                    <a:pt x="714" y="357"/>
                    <a:pt x="714" y="357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6"/>
                    <a:pt x="706" y="356"/>
                    <a:pt x="706" y="356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1" y="338"/>
                    <a:pt x="701" y="338"/>
                    <a:pt x="701" y="338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1"/>
                    <a:pt x="694" y="321"/>
                    <a:pt x="694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0"/>
                    <a:pt x="693" y="320"/>
                    <a:pt x="693" y="320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1" y="318"/>
                    <a:pt x="681" y="318"/>
                    <a:pt x="681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82"/>
                    <a:pt x="657" y="282"/>
                    <a:pt x="657" y="282"/>
                  </a:cubicBezTo>
                  <a:cubicBezTo>
                    <a:pt x="656" y="275"/>
                    <a:pt x="656" y="275"/>
                    <a:pt x="656" y="275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4"/>
                    <a:pt x="644" y="254"/>
                    <a:pt x="644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1"/>
                    <a:pt x="663" y="261"/>
                    <a:pt x="663" y="261"/>
                  </a:cubicBezTo>
                  <a:cubicBezTo>
                    <a:pt x="669" y="256"/>
                    <a:pt x="669" y="256"/>
                    <a:pt x="669" y="256"/>
                  </a:cubicBezTo>
                  <a:cubicBezTo>
                    <a:pt x="673" y="250"/>
                    <a:pt x="673" y="250"/>
                    <a:pt x="673" y="250"/>
                  </a:cubicBezTo>
                  <a:cubicBezTo>
                    <a:pt x="673" y="245"/>
                    <a:pt x="673" y="245"/>
                    <a:pt x="673" y="245"/>
                  </a:cubicBezTo>
                  <a:cubicBezTo>
                    <a:pt x="672" y="232"/>
                    <a:pt x="672" y="232"/>
                    <a:pt x="672" y="232"/>
                  </a:cubicBezTo>
                  <a:cubicBezTo>
                    <a:pt x="671" y="227"/>
                    <a:pt x="671" y="227"/>
                    <a:pt x="671" y="227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0"/>
                    <a:pt x="662" y="220"/>
                    <a:pt x="662" y="220"/>
                  </a:cubicBezTo>
                  <a:cubicBezTo>
                    <a:pt x="654" y="210"/>
                    <a:pt x="654" y="210"/>
                    <a:pt x="654" y="210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89"/>
                    <a:pt x="657" y="189"/>
                    <a:pt x="657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8"/>
                    <a:pt x="658" y="188"/>
                    <a:pt x="658" y="188"/>
                  </a:cubicBezTo>
                  <a:cubicBezTo>
                    <a:pt x="659" y="188"/>
                    <a:pt x="659" y="188"/>
                    <a:pt x="659" y="188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7" y="184"/>
                    <a:pt x="667" y="184"/>
                    <a:pt x="667" y="184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87" y="158"/>
                    <a:pt x="687" y="158"/>
                    <a:pt x="687" y="158"/>
                  </a:cubicBezTo>
                  <a:cubicBezTo>
                    <a:pt x="687" y="159"/>
                    <a:pt x="687" y="159"/>
                    <a:pt x="687" y="159"/>
                  </a:cubicBezTo>
                  <a:cubicBezTo>
                    <a:pt x="691" y="163"/>
                    <a:pt x="691" y="163"/>
                    <a:pt x="691" y="163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1"/>
                    <a:pt x="696" y="151"/>
                    <a:pt x="696" y="151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1"/>
                    <a:pt x="693" y="141"/>
                    <a:pt x="693" y="141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699" y="125"/>
                    <a:pt x="699" y="125"/>
                    <a:pt x="699" y="125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2"/>
                    <a:pt x="701" y="108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93"/>
                    <a:pt x="699" y="93"/>
                    <a:pt x="699" y="93"/>
                  </a:cubicBezTo>
                  <a:cubicBezTo>
                    <a:pt x="699" y="92"/>
                    <a:pt x="699" y="92"/>
                    <a:pt x="699" y="92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99" y="80"/>
                    <a:pt x="698" y="78"/>
                    <a:pt x="698" y="76"/>
                  </a:cubicBezTo>
                  <a:lnTo>
                    <a:pt x="69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 rot="175386">
              <a:off x="4858386" y="1952634"/>
              <a:ext cx="2160419" cy="1843313"/>
            </a:xfrm>
            <a:custGeom>
              <a:avLst/>
              <a:gdLst>
                <a:gd name="T0" fmla="*/ 673 w 714"/>
                <a:gd name="T1" fmla="*/ 51 h 609"/>
                <a:gd name="T2" fmla="*/ 632 w 714"/>
                <a:gd name="T3" fmla="*/ 59 h 609"/>
                <a:gd name="T4" fmla="*/ 609 w 714"/>
                <a:gd name="T5" fmla="*/ 28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2 h 609"/>
                <a:gd name="T12" fmla="*/ 575 w 714"/>
                <a:gd name="T13" fmla="*/ 42 h 609"/>
                <a:gd name="T14" fmla="*/ 553 w 714"/>
                <a:gd name="T15" fmla="*/ 122 h 609"/>
                <a:gd name="T16" fmla="*/ 491 w 714"/>
                <a:gd name="T17" fmla="*/ 157 h 609"/>
                <a:gd name="T18" fmla="*/ 522 w 714"/>
                <a:gd name="T19" fmla="*/ 214 h 609"/>
                <a:gd name="T20" fmla="*/ 568 w 714"/>
                <a:gd name="T21" fmla="*/ 214 h 609"/>
                <a:gd name="T22" fmla="*/ 509 w 714"/>
                <a:gd name="T23" fmla="*/ 270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2 h 609"/>
                <a:gd name="T30" fmla="*/ 215 w 714"/>
                <a:gd name="T31" fmla="*/ 465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9 w 714"/>
                <a:gd name="T43" fmla="*/ 522 h 609"/>
                <a:gd name="T44" fmla="*/ 95 w 714"/>
                <a:gd name="T45" fmla="*/ 541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5 h 609"/>
                <a:gd name="T52" fmla="*/ 191 w 714"/>
                <a:gd name="T53" fmla="*/ 562 h 609"/>
                <a:gd name="T54" fmla="*/ 167 w 714"/>
                <a:gd name="T55" fmla="*/ 581 h 609"/>
                <a:gd name="T56" fmla="*/ 209 w 714"/>
                <a:gd name="T57" fmla="*/ 605 h 609"/>
                <a:gd name="T58" fmla="*/ 237 w 714"/>
                <a:gd name="T59" fmla="*/ 553 h 609"/>
                <a:gd name="T60" fmla="*/ 261 w 714"/>
                <a:gd name="T61" fmla="*/ 546 h 609"/>
                <a:gd name="T62" fmla="*/ 270 w 714"/>
                <a:gd name="T63" fmla="*/ 590 h 609"/>
                <a:gd name="T64" fmla="*/ 307 w 714"/>
                <a:gd name="T65" fmla="*/ 608 h 609"/>
                <a:gd name="T66" fmla="*/ 333 w 714"/>
                <a:gd name="T67" fmla="*/ 564 h 609"/>
                <a:gd name="T68" fmla="*/ 367 w 714"/>
                <a:gd name="T69" fmla="*/ 538 h 609"/>
                <a:gd name="T70" fmla="*/ 377 w 714"/>
                <a:gd name="T71" fmla="*/ 533 h 609"/>
                <a:gd name="T72" fmla="*/ 403 w 714"/>
                <a:gd name="T73" fmla="*/ 526 h 609"/>
                <a:gd name="T74" fmla="*/ 425 w 714"/>
                <a:gd name="T75" fmla="*/ 503 h 609"/>
                <a:gd name="T76" fmla="*/ 457 w 714"/>
                <a:gd name="T77" fmla="*/ 492 h 609"/>
                <a:gd name="T78" fmla="*/ 456 w 714"/>
                <a:gd name="T79" fmla="*/ 462 h 609"/>
                <a:gd name="T80" fmla="*/ 479 w 714"/>
                <a:gd name="T81" fmla="*/ 420 h 609"/>
                <a:gd name="T82" fmla="*/ 494 w 714"/>
                <a:gd name="T83" fmla="*/ 448 h 609"/>
                <a:gd name="T84" fmla="*/ 506 w 714"/>
                <a:gd name="T85" fmla="*/ 432 h 609"/>
                <a:gd name="T86" fmla="*/ 537 w 714"/>
                <a:gd name="T87" fmla="*/ 403 h 609"/>
                <a:gd name="T88" fmla="*/ 562 w 714"/>
                <a:gd name="T89" fmla="*/ 398 h 609"/>
                <a:gd name="T90" fmla="*/ 572 w 714"/>
                <a:gd name="T91" fmla="*/ 417 h 609"/>
                <a:gd name="T92" fmla="*/ 601 w 714"/>
                <a:gd name="T93" fmla="*/ 444 h 609"/>
                <a:gd name="T94" fmla="*/ 613 w 714"/>
                <a:gd name="T95" fmla="*/ 436 h 609"/>
                <a:gd name="T96" fmla="*/ 633 w 714"/>
                <a:gd name="T97" fmla="*/ 416 h 609"/>
                <a:gd name="T98" fmla="*/ 677 w 714"/>
                <a:gd name="T99" fmla="*/ 385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7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8 h 609"/>
                <a:gd name="T118" fmla="*/ 691 w 714"/>
                <a:gd name="T119" fmla="*/ 163 h 609"/>
                <a:gd name="T120" fmla="*/ 699 w 714"/>
                <a:gd name="T121" fmla="*/ 125 h 609"/>
                <a:gd name="T122" fmla="*/ 701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4"/>
                  </a:moveTo>
                  <a:cubicBezTo>
                    <a:pt x="697" y="56"/>
                    <a:pt x="697" y="56"/>
                    <a:pt x="697" y="56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3"/>
                    <a:pt x="677" y="43"/>
                    <a:pt x="677" y="43"/>
                  </a:cubicBezTo>
                  <a:cubicBezTo>
                    <a:pt x="674" y="50"/>
                    <a:pt x="674" y="50"/>
                    <a:pt x="674" y="50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2" y="51"/>
                    <a:pt x="672" y="51"/>
                    <a:pt x="672" y="51"/>
                  </a:cubicBezTo>
                  <a:cubicBezTo>
                    <a:pt x="661" y="53"/>
                    <a:pt x="661" y="53"/>
                    <a:pt x="661" y="53"/>
                  </a:cubicBezTo>
                  <a:cubicBezTo>
                    <a:pt x="660" y="54"/>
                    <a:pt x="659" y="54"/>
                    <a:pt x="658" y="56"/>
                  </a:cubicBezTo>
                  <a:cubicBezTo>
                    <a:pt x="655" y="58"/>
                    <a:pt x="655" y="58"/>
                    <a:pt x="655" y="58"/>
                  </a:cubicBezTo>
                  <a:cubicBezTo>
                    <a:pt x="649" y="63"/>
                    <a:pt x="649" y="63"/>
                    <a:pt x="649" y="63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3" y="65"/>
                    <a:pt x="643" y="65"/>
                    <a:pt x="643" y="65"/>
                  </a:cubicBezTo>
                  <a:cubicBezTo>
                    <a:pt x="640" y="64"/>
                    <a:pt x="637" y="62"/>
                    <a:pt x="632" y="59"/>
                  </a:cubicBezTo>
                  <a:cubicBezTo>
                    <a:pt x="631" y="58"/>
                    <a:pt x="631" y="58"/>
                    <a:pt x="631" y="58"/>
                  </a:cubicBezTo>
                  <a:cubicBezTo>
                    <a:pt x="623" y="50"/>
                    <a:pt x="619" y="45"/>
                    <a:pt x="619" y="4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0"/>
                    <a:pt x="619" y="30"/>
                    <a:pt x="619" y="30"/>
                  </a:cubicBezTo>
                  <a:cubicBezTo>
                    <a:pt x="621" y="28"/>
                    <a:pt x="621" y="28"/>
                    <a:pt x="621" y="28"/>
                  </a:cubicBezTo>
                  <a:cubicBezTo>
                    <a:pt x="609" y="24"/>
                    <a:pt x="609" y="24"/>
                    <a:pt x="609" y="24"/>
                  </a:cubicBezTo>
                  <a:cubicBezTo>
                    <a:pt x="609" y="28"/>
                    <a:pt x="609" y="28"/>
                    <a:pt x="609" y="28"/>
                  </a:cubicBezTo>
                  <a:cubicBezTo>
                    <a:pt x="609" y="30"/>
                    <a:pt x="607" y="31"/>
                    <a:pt x="605" y="32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3"/>
                    <a:pt x="600" y="33"/>
                    <a:pt x="600" y="33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6"/>
                    <a:pt x="595" y="36"/>
                    <a:pt x="595" y="36"/>
                  </a:cubicBezTo>
                  <a:cubicBezTo>
                    <a:pt x="585" y="30"/>
                    <a:pt x="585" y="30"/>
                    <a:pt x="585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2" y="25"/>
                    <a:pt x="581" y="20"/>
                    <a:pt x="581" y="16"/>
                  </a:cubicBezTo>
                  <a:cubicBezTo>
                    <a:pt x="581" y="12"/>
                    <a:pt x="582" y="9"/>
                    <a:pt x="583" y="8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58" y="20"/>
                    <a:pt x="558" y="20"/>
                    <a:pt x="558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2"/>
                    <a:pt x="572" y="32"/>
                    <a:pt x="572" y="32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2"/>
                    <a:pt x="575" y="42"/>
                    <a:pt x="575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1"/>
                    <a:pt x="558" y="81"/>
                    <a:pt x="557" y="95"/>
                  </a:cubicBezTo>
                  <a:cubicBezTo>
                    <a:pt x="557" y="96"/>
                    <a:pt x="557" y="96"/>
                    <a:pt x="557" y="96"/>
                  </a:cubicBezTo>
                  <a:cubicBezTo>
                    <a:pt x="552" y="106"/>
                    <a:pt x="552" y="106"/>
                    <a:pt x="552" y="106"/>
                  </a:cubicBezTo>
                  <a:cubicBezTo>
                    <a:pt x="555" y="110"/>
                    <a:pt x="555" y="110"/>
                    <a:pt x="555" y="110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6" y="117"/>
                    <a:pt x="555" y="121"/>
                    <a:pt x="554" y="122"/>
                  </a:cubicBezTo>
                  <a:cubicBezTo>
                    <a:pt x="553" y="122"/>
                    <a:pt x="553" y="122"/>
                    <a:pt x="553" y="122"/>
                  </a:cubicBezTo>
                  <a:cubicBezTo>
                    <a:pt x="550" y="124"/>
                    <a:pt x="541" y="133"/>
                    <a:pt x="526" y="151"/>
                  </a:cubicBezTo>
                  <a:cubicBezTo>
                    <a:pt x="525" y="152"/>
                    <a:pt x="525" y="152"/>
                    <a:pt x="525" y="152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17" y="148"/>
                    <a:pt x="513" y="144"/>
                    <a:pt x="510" y="141"/>
                  </a:cubicBezTo>
                  <a:cubicBezTo>
                    <a:pt x="507" y="140"/>
                    <a:pt x="501" y="138"/>
                    <a:pt x="491" y="138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6"/>
                    <a:pt x="481" y="204"/>
                    <a:pt x="481" y="216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4"/>
                    <a:pt x="487" y="214"/>
                    <a:pt x="487" y="214"/>
                  </a:cubicBezTo>
                  <a:cubicBezTo>
                    <a:pt x="497" y="210"/>
                    <a:pt x="497" y="210"/>
                    <a:pt x="497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0"/>
                    <a:pt x="525" y="210"/>
                    <a:pt x="525" y="210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3"/>
                    <a:pt x="530" y="203"/>
                    <a:pt x="530" y="203"/>
                  </a:cubicBezTo>
                  <a:cubicBezTo>
                    <a:pt x="540" y="201"/>
                    <a:pt x="540" y="201"/>
                    <a:pt x="540" y="201"/>
                  </a:cubicBezTo>
                  <a:cubicBezTo>
                    <a:pt x="553" y="200"/>
                    <a:pt x="553" y="200"/>
                    <a:pt x="553" y="200"/>
                  </a:cubicBezTo>
                  <a:cubicBezTo>
                    <a:pt x="557" y="201"/>
                    <a:pt x="562" y="206"/>
                    <a:pt x="568" y="214"/>
                  </a:cubicBezTo>
                  <a:cubicBezTo>
                    <a:pt x="584" y="222"/>
                    <a:pt x="593" y="230"/>
                    <a:pt x="595" y="236"/>
                  </a:cubicBezTo>
                  <a:cubicBezTo>
                    <a:pt x="596" y="239"/>
                    <a:pt x="596" y="242"/>
                    <a:pt x="595" y="244"/>
                  </a:cubicBezTo>
                  <a:cubicBezTo>
                    <a:pt x="593" y="247"/>
                    <a:pt x="591" y="249"/>
                    <a:pt x="587" y="249"/>
                  </a:cubicBezTo>
                  <a:cubicBezTo>
                    <a:pt x="586" y="249"/>
                    <a:pt x="586" y="249"/>
                    <a:pt x="586" y="249"/>
                  </a:cubicBezTo>
                  <a:cubicBezTo>
                    <a:pt x="567" y="248"/>
                    <a:pt x="555" y="248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69"/>
                    <a:pt x="517" y="269"/>
                  </a:cubicBezTo>
                  <a:cubicBezTo>
                    <a:pt x="509" y="270"/>
                    <a:pt x="509" y="270"/>
                    <a:pt x="509" y="270"/>
                  </a:cubicBezTo>
                  <a:cubicBezTo>
                    <a:pt x="505" y="290"/>
                    <a:pt x="505" y="290"/>
                    <a:pt x="505" y="290"/>
                  </a:cubicBezTo>
                  <a:cubicBezTo>
                    <a:pt x="503" y="296"/>
                    <a:pt x="501" y="300"/>
                    <a:pt x="498" y="303"/>
                  </a:cubicBezTo>
                  <a:cubicBezTo>
                    <a:pt x="495" y="306"/>
                    <a:pt x="490" y="308"/>
                    <a:pt x="483" y="310"/>
                  </a:cubicBezTo>
                  <a:cubicBezTo>
                    <a:pt x="476" y="311"/>
                    <a:pt x="469" y="314"/>
                    <a:pt x="463" y="317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7" y="338"/>
                    <a:pt x="427" y="338"/>
                    <a:pt x="427" y="338"/>
                  </a:cubicBezTo>
                  <a:cubicBezTo>
                    <a:pt x="419" y="336"/>
                    <a:pt x="414" y="334"/>
                    <a:pt x="410" y="332"/>
                  </a:cubicBezTo>
                  <a:cubicBezTo>
                    <a:pt x="405" y="330"/>
                    <a:pt x="400" y="329"/>
                    <a:pt x="395" y="331"/>
                  </a:cubicBezTo>
                  <a:cubicBezTo>
                    <a:pt x="390" y="338"/>
                    <a:pt x="387" y="346"/>
                    <a:pt x="388" y="355"/>
                  </a:cubicBezTo>
                  <a:cubicBezTo>
                    <a:pt x="388" y="360"/>
                    <a:pt x="389" y="363"/>
                    <a:pt x="391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7" y="362"/>
                    <a:pt x="397" y="362"/>
                    <a:pt x="397" y="362"/>
                  </a:cubicBezTo>
                  <a:cubicBezTo>
                    <a:pt x="397" y="374"/>
                    <a:pt x="397" y="374"/>
                    <a:pt x="397" y="374"/>
                  </a:cubicBezTo>
                  <a:cubicBezTo>
                    <a:pt x="397" y="379"/>
                    <a:pt x="396" y="382"/>
                    <a:pt x="393" y="384"/>
                  </a:cubicBezTo>
                  <a:cubicBezTo>
                    <a:pt x="391" y="386"/>
                    <a:pt x="387" y="388"/>
                    <a:pt x="382" y="389"/>
                  </a:cubicBezTo>
                  <a:cubicBezTo>
                    <a:pt x="379" y="390"/>
                    <a:pt x="379" y="390"/>
                    <a:pt x="379" y="390"/>
                  </a:cubicBezTo>
                  <a:cubicBezTo>
                    <a:pt x="375" y="392"/>
                    <a:pt x="366" y="402"/>
                    <a:pt x="354" y="422"/>
                  </a:cubicBezTo>
                  <a:cubicBezTo>
                    <a:pt x="354" y="422"/>
                    <a:pt x="354" y="422"/>
                    <a:pt x="354" y="422"/>
                  </a:cubicBezTo>
                  <a:cubicBezTo>
                    <a:pt x="353" y="422"/>
                    <a:pt x="353" y="422"/>
                    <a:pt x="353" y="422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5" y="430"/>
                    <a:pt x="344" y="432"/>
                  </a:cubicBezTo>
                  <a:cubicBezTo>
                    <a:pt x="344" y="434"/>
                    <a:pt x="343" y="434"/>
                    <a:pt x="339" y="434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2"/>
                    <a:pt x="238" y="443"/>
                    <a:pt x="217" y="464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7"/>
                    <a:pt x="200" y="467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3" y="444"/>
                    <a:pt x="123" y="436"/>
                  </a:cubicBezTo>
                  <a:cubicBezTo>
                    <a:pt x="117" y="432"/>
                    <a:pt x="110" y="428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29"/>
                    <a:pt x="53" y="429"/>
                    <a:pt x="43" y="428"/>
                  </a:cubicBezTo>
                  <a:cubicBezTo>
                    <a:pt x="32" y="428"/>
                    <a:pt x="18" y="424"/>
                    <a:pt x="1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5"/>
                    <a:pt x="12" y="465"/>
                    <a:pt x="12" y="465"/>
                  </a:cubicBezTo>
                  <a:cubicBezTo>
                    <a:pt x="14" y="467"/>
                    <a:pt x="15" y="469"/>
                    <a:pt x="15" y="470"/>
                  </a:cubicBezTo>
                  <a:cubicBezTo>
                    <a:pt x="17" y="478"/>
                    <a:pt x="17" y="478"/>
                    <a:pt x="17" y="478"/>
                  </a:cubicBezTo>
                  <a:cubicBezTo>
                    <a:pt x="23" y="484"/>
                    <a:pt x="23" y="484"/>
                    <a:pt x="23" y="484"/>
                  </a:cubicBezTo>
                  <a:cubicBezTo>
                    <a:pt x="23" y="485"/>
                    <a:pt x="23" y="485"/>
                    <a:pt x="23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8"/>
                    <a:pt x="39" y="488"/>
                    <a:pt x="39" y="488"/>
                  </a:cubicBezTo>
                  <a:cubicBezTo>
                    <a:pt x="60" y="486"/>
                    <a:pt x="60" y="486"/>
                    <a:pt x="60" y="486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1" y="482"/>
                    <a:pt x="71" y="482"/>
                    <a:pt x="71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3" y="514"/>
                    <a:pt x="63" y="514"/>
                    <a:pt x="63" y="514"/>
                  </a:cubicBezTo>
                  <a:cubicBezTo>
                    <a:pt x="63" y="517"/>
                    <a:pt x="63" y="517"/>
                    <a:pt x="63" y="517"/>
                  </a:cubicBezTo>
                  <a:cubicBezTo>
                    <a:pt x="69" y="522"/>
                    <a:pt x="69" y="522"/>
                    <a:pt x="69" y="522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7" y="529"/>
                    <a:pt x="79" y="531"/>
                    <a:pt x="81" y="532"/>
                  </a:cubicBezTo>
                  <a:cubicBezTo>
                    <a:pt x="84" y="532"/>
                    <a:pt x="87" y="535"/>
                    <a:pt x="89" y="538"/>
                  </a:cubicBezTo>
                  <a:cubicBezTo>
                    <a:pt x="89" y="539"/>
                    <a:pt x="89" y="539"/>
                    <a:pt x="89" y="539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8" y="556"/>
                    <a:pt x="98" y="556"/>
                    <a:pt x="98" y="556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3" y="565"/>
                    <a:pt x="113" y="565"/>
                    <a:pt x="113" y="565"/>
                  </a:cubicBezTo>
                  <a:cubicBezTo>
                    <a:pt x="121" y="568"/>
                    <a:pt x="121" y="568"/>
                    <a:pt x="121" y="568"/>
                  </a:cubicBezTo>
                  <a:cubicBezTo>
                    <a:pt x="126" y="565"/>
                    <a:pt x="126" y="565"/>
                    <a:pt x="126" y="565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7"/>
                    <a:pt x="125" y="547"/>
                    <a:pt x="125" y="547"/>
                  </a:cubicBezTo>
                  <a:cubicBezTo>
                    <a:pt x="135" y="547"/>
                    <a:pt x="135" y="547"/>
                    <a:pt x="135" y="547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9" y="537"/>
                    <a:pt x="174" y="534"/>
                    <a:pt x="177" y="536"/>
                  </a:cubicBezTo>
                  <a:cubicBezTo>
                    <a:pt x="180" y="535"/>
                    <a:pt x="180" y="535"/>
                    <a:pt x="180" y="535"/>
                  </a:cubicBezTo>
                  <a:cubicBezTo>
                    <a:pt x="183" y="535"/>
                    <a:pt x="185" y="536"/>
                    <a:pt x="187" y="536"/>
                  </a:cubicBezTo>
                  <a:cubicBezTo>
                    <a:pt x="187" y="537"/>
                    <a:pt x="187" y="538"/>
                    <a:pt x="187" y="538"/>
                  </a:cubicBezTo>
                  <a:cubicBezTo>
                    <a:pt x="187" y="540"/>
                    <a:pt x="189" y="543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3" y="554"/>
                    <a:pt x="193" y="554"/>
                    <a:pt x="193" y="554"/>
                  </a:cubicBezTo>
                  <a:cubicBezTo>
                    <a:pt x="193" y="555"/>
                    <a:pt x="193" y="555"/>
                    <a:pt x="193" y="555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84" y="570"/>
                    <a:pt x="184" y="570"/>
                    <a:pt x="184" y="570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7"/>
                    <a:pt x="169" y="577"/>
                    <a:pt x="169" y="577"/>
                  </a:cubicBezTo>
                  <a:cubicBezTo>
                    <a:pt x="167" y="581"/>
                    <a:pt x="167" y="581"/>
                    <a:pt x="167" y="581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70" y="604"/>
                    <a:pt x="170" y="604"/>
                    <a:pt x="170" y="604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2"/>
                    <a:pt x="213" y="602"/>
                    <a:pt x="214" y="602"/>
                  </a:cubicBezTo>
                  <a:cubicBezTo>
                    <a:pt x="224" y="603"/>
                    <a:pt x="224" y="603"/>
                    <a:pt x="224" y="603"/>
                  </a:cubicBezTo>
                  <a:cubicBezTo>
                    <a:pt x="225" y="602"/>
                    <a:pt x="225" y="602"/>
                    <a:pt x="225" y="602"/>
                  </a:cubicBezTo>
                  <a:cubicBezTo>
                    <a:pt x="224" y="599"/>
                    <a:pt x="224" y="596"/>
                    <a:pt x="225" y="594"/>
                  </a:cubicBezTo>
                  <a:cubicBezTo>
                    <a:pt x="229" y="587"/>
                    <a:pt x="229" y="587"/>
                    <a:pt x="229" y="587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1" y="541"/>
                    <a:pt x="251" y="541"/>
                    <a:pt x="251" y="541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3"/>
                    <a:pt x="270" y="555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3" y="578"/>
                    <a:pt x="263" y="578"/>
                    <a:pt x="263" y="578"/>
                  </a:cubicBezTo>
                  <a:cubicBezTo>
                    <a:pt x="263" y="586"/>
                    <a:pt x="263" y="586"/>
                    <a:pt x="263" y="586"/>
                  </a:cubicBezTo>
                  <a:cubicBezTo>
                    <a:pt x="265" y="590"/>
                    <a:pt x="265" y="590"/>
                    <a:pt x="265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4"/>
                    <a:pt x="283" y="598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1" y="606"/>
                    <a:pt x="301" y="606"/>
                    <a:pt x="301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9" y="602"/>
                    <a:pt x="319" y="602"/>
                    <a:pt x="319" y="602"/>
                  </a:cubicBezTo>
                  <a:cubicBezTo>
                    <a:pt x="323" y="582"/>
                    <a:pt x="323" y="582"/>
                    <a:pt x="323" y="582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3" y="564"/>
                    <a:pt x="333" y="564"/>
                    <a:pt x="333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1"/>
                    <a:pt x="350" y="551"/>
                    <a:pt x="350" y="551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1"/>
                    <a:pt x="374" y="541"/>
                    <a:pt x="374" y="541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4"/>
                    <a:pt x="384" y="534"/>
                    <a:pt x="384" y="534"/>
                  </a:cubicBezTo>
                  <a:cubicBezTo>
                    <a:pt x="387" y="534"/>
                    <a:pt x="387" y="534"/>
                    <a:pt x="387" y="534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7"/>
                    <a:pt x="394" y="527"/>
                    <a:pt x="394" y="527"/>
                  </a:cubicBezTo>
                  <a:cubicBezTo>
                    <a:pt x="395" y="527"/>
                    <a:pt x="395" y="527"/>
                    <a:pt x="395" y="527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9" y="519"/>
                    <a:pt x="409" y="519"/>
                    <a:pt x="409" y="519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5"/>
                    <a:pt x="414" y="504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8" y="502"/>
                    <a:pt x="418" y="502"/>
                    <a:pt x="418" y="502"/>
                  </a:cubicBezTo>
                  <a:cubicBezTo>
                    <a:pt x="425" y="503"/>
                    <a:pt x="425" y="503"/>
                    <a:pt x="425" y="503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57" y="492"/>
                    <a:pt x="457" y="492"/>
                    <a:pt x="457" y="492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5" y="481"/>
                    <a:pt x="465" y="481"/>
                    <a:pt x="465" y="481"/>
                  </a:cubicBezTo>
                  <a:cubicBezTo>
                    <a:pt x="459" y="475"/>
                    <a:pt x="459" y="475"/>
                    <a:pt x="459" y="475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1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8"/>
                    <a:pt x="468" y="438"/>
                    <a:pt x="468" y="438"/>
                  </a:cubicBezTo>
                  <a:cubicBezTo>
                    <a:pt x="469" y="438"/>
                    <a:pt x="469" y="438"/>
                    <a:pt x="469" y="438"/>
                  </a:cubicBezTo>
                  <a:cubicBezTo>
                    <a:pt x="473" y="432"/>
                    <a:pt x="473" y="432"/>
                    <a:pt x="473" y="432"/>
                  </a:cubicBezTo>
                  <a:cubicBezTo>
                    <a:pt x="479" y="420"/>
                    <a:pt x="479" y="420"/>
                    <a:pt x="479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5" y="428"/>
                    <a:pt x="485" y="428"/>
                    <a:pt x="485" y="428"/>
                  </a:cubicBezTo>
                  <a:cubicBezTo>
                    <a:pt x="485" y="429"/>
                    <a:pt x="485" y="429"/>
                    <a:pt x="485" y="429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8" y="445"/>
                    <a:pt x="488" y="445"/>
                    <a:pt x="488" y="445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8"/>
                    <a:pt x="495" y="448"/>
                    <a:pt x="495" y="448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1" y="440"/>
                    <a:pt x="501" y="440"/>
                    <a:pt x="501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506" y="432"/>
                    <a:pt x="506" y="432"/>
                    <a:pt x="506" y="432"/>
                  </a:cubicBezTo>
                  <a:cubicBezTo>
                    <a:pt x="517" y="436"/>
                    <a:pt x="517" y="436"/>
                    <a:pt x="517" y="436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1"/>
                    <a:pt x="530" y="431"/>
                    <a:pt x="530" y="431"/>
                  </a:cubicBezTo>
                  <a:cubicBezTo>
                    <a:pt x="534" y="424"/>
                    <a:pt x="534" y="424"/>
                    <a:pt x="534" y="424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7" y="403"/>
                    <a:pt x="537" y="403"/>
                    <a:pt x="537" y="403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9" y="404"/>
                    <a:pt x="539" y="404"/>
                    <a:pt x="539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8"/>
                    <a:pt x="551" y="398"/>
                    <a:pt x="551" y="398"/>
                  </a:cubicBezTo>
                  <a:cubicBezTo>
                    <a:pt x="552" y="398"/>
                    <a:pt x="552" y="398"/>
                    <a:pt x="552" y="398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61" y="398"/>
                    <a:pt x="561" y="398"/>
                    <a:pt x="561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3" y="398"/>
                    <a:pt x="563" y="398"/>
                    <a:pt x="563" y="398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7"/>
                    <a:pt x="572" y="417"/>
                    <a:pt x="572" y="417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9" y="414"/>
                    <a:pt x="579" y="414"/>
                    <a:pt x="579" y="414"/>
                  </a:cubicBezTo>
                  <a:cubicBezTo>
                    <a:pt x="581" y="416"/>
                    <a:pt x="581" y="418"/>
                    <a:pt x="581" y="420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9" y="434"/>
                    <a:pt x="579" y="434"/>
                    <a:pt x="579" y="434"/>
                  </a:cubicBezTo>
                  <a:cubicBezTo>
                    <a:pt x="581" y="438"/>
                    <a:pt x="581" y="438"/>
                    <a:pt x="581" y="438"/>
                  </a:cubicBezTo>
                  <a:cubicBezTo>
                    <a:pt x="585" y="442"/>
                    <a:pt x="585" y="442"/>
                    <a:pt x="585" y="442"/>
                  </a:cubicBezTo>
                  <a:cubicBezTo>
                    <a:pt x="601" y="444"/>
                    <a:pt x="601" y="444"/>
                    <a:pt x="601" y="444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4" y="446"/>
                    <a:pt x="604" y="446"/>
                    <a:pt x="604" y="446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5" y="416"/>
                    <a:pt x="625" y="416"/>
                    <a:pt x="625" y="416"/>
                  </a:cubicBezTo>
                  <a:cubicBezTo>
                    <a:pt x="628" y="419"/>
                    <a:pt x="628" y="419"/>
                    <a:pt x="628" y="419"/>
                  </a:cubicBezTo>
                  <a:cubicBezTo>
                    <a:pt x="633" y="416"/>
                    <a:pt x="633" y="416"/>
                    <a:pt x="633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3"/>
                    <a:pt x="656" y="393"/>
                    <a:pt x="656" y="393"/>
                  </a:cubicBezTo>
                  <a:cubicBezTo>
                    <a:pt x="663" y="384"/>
                    <a:pt x="663" y="384"/>
                    <a:pt x="663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5"/>
                    <a:pt x="672" y="385"/>
                    <a:pt x="672" y="385"/>
                  </a:cubicBezTo>
                  <a:cubicBezTo>
                    <a:pt x="677" y="385"/>
                    <a:pt x="677" y="385"/>
                    <a:pt x="677" y="385"/>
                  </a:cubicBezTo>
                  <a:cubicBezTo>
                    <a:pt x="677" y="382"/>
                    <a:pt x="677" y="379"/>
                    <a:pt x="678" y="378"/>
                  </a:cubicBezTo>
                  <a:cubicBezTo>
                    <a:pt x="685" y="370"/>
                    <a:pt x="685" y="370"/>
                    <a:pt x="685" y="370"/>
                  </a:cubicBezTo>
                  <a:cubicBezTo>
                    <a:pt x="687" y="368"/>
                    <a:pt x="687" y="368"/>
                    <a:pt x="687" y="368"/>
                  </a:cubicBezTo>
                  <a:cubicBezTo>
                    <a:pt x="695" y="371"/>
                    <a:pt x="695" y="371"/>
                    <a:pt x="695" y="371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14" y="357"/>
                    <a:pt x="714" y="357"/>
                    <a:pt x="714" y="357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6"/>
                    <a:pt x="706" y="356"/>
                    <a:pt x="706" y="356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1" y="338"/>
                    <a:pt x="701" y="338"/>
                    <a:pt x="701" y="338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1"/>
                    <a:pt x="694" y="321"/>
                    <a:pt x="694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0"/>
                    <a:pt x="693" y="320"/>
                    <a:pt x="693" y="320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1" y="318"/>
                    <a:pt x="681" y="318"/>
                    <a:pt x="681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82"/>
                    <a:pt x="657" y="282"/>
                    <a:pt x="657" y="282"/>
                  </a:cubicBezTo>
                  <a:cubicBezTo>
                    <a:pt x="656" y="275"/>
                    <a:pt x="656" y="275"/>
                    <a:pt x="656" y="275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4"/>
                    <a:pt x="644" y="254"/>
                    <a:pt x="644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1"/>
                    <a:pt x="663" y="261"/>
                    <a:pt x="663" y="261"/>
                  </a:cubicBezTo>
                  <a:cubicBezTo>
                    <a:pt x="669" y="256"/>
                    <a:pt x="669" y="256"/>
                    <a:pt x="669" y="256"/>
                  </a:cubicBezTo>
                  <a:cubicBezTo>
                    <a:pt x="673" y="250"/>
                    <a:pt x="673" y="250"/>
                    <a:pt x="673" y="250"/>
                  </a:cubicBezTo>
                  <a:cubicBezTo>
                    <a:pt x="673" y="245"/>
                    <a:pt x="673" y="245"/>
                    <a:pt x="673" y="245"/>
                  </a:cubicBezTo>
                  <a:cubicBezTo>
                    <a:pt x="672" y="232"/>
                    <a:pt x="672" y="232"/>
                    <a:pt x="672" y="232"/>
                  </a:cubicBezTo>
                  <a:cubicBezTo>
                    <a:pt x="671" y="227"/>
                    <a:pt x="671" y="227"/>
                    <a:pt x="671" y="227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0"/>
                    <a:pt x="662" y="220"/>
                    <a:pt x="662" y="220"/>
                  </a:cubicBezTo>
                  <a:cubicBezTo>
                    <a:pt x="654" y="210"/>
                    <a:pt x="654" y="210"/>
                    <a:pt x="654" y="210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89"/>
                    <a:pt x="657" y="189"/>
                    <a:pt x="657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8"/>
                    <a:pt x="658" y="188"/>
                    <a:pt x="658" y="188"/>
                  </a:cubicBezTo>
                  <a:cubicBezTo>
                    <a:pt x="659" y="188"/>
                    <a:pt x="659" y="188"/>
                    <a:pt x="659" y="188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7" y="184"/>
                    <a:pt x="667" y="184"/>
                    <a:pt x="667" y="184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87" y="158"/>
                    <a:pt x="687" y="158"/>
                    <a:pt x="687" y="158"/>
                  </a:cubicBezTo>
                  <a:cubicBezTo>
                    <a:pt x="687" y="159"/>
                    <a:pt x="687" y="159"/>
                    <a:pt x="687" y="159"/>
                  </a:cubicBezTo>
                  <a:cubicBezTo>
                    <a:pt x="691" y="163"/>
                    <a:pt x="691" y="163"/>
                    <a:pt x="691" y="163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1"/>
                    <a:pt x="696" y="151"/>
                    <a:pt x="696" y="151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1"/>
                    <a:pt x="693" y="141"/>
                    <a:pt x="693" y="141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699" y="125"/>
                    <a:pt x="699" y="125"/>
                    <a:pt x="699" y="125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2"/>
                    <a:pt x="701" y="108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93"/>
                    <a:pt x="699" y="93"/>
                    <a:pt x="699" y="93"/>
                  </a:cubicBezTo>
                  <a:cubicBezTo>
                    <a:pt x="699" y="92"/>
                    <a:pt x="699" y="92"/>
                    <a:pt x="699" y="92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99" y="80"/>
                    <a:pt x="698" y="78"/>
                    <a:pt x="698" y="76"/>
                  </a:cubicBezTo>
                  <a:lnTo>
                    <a:pt x="69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1" name="Freeform 7"/>
            <p:cNvSpPr/>
            <p:nvPr/>
          </p:nvSpPr>
          <p:spPr bwMode="auto">
            <a:xfrm rot="175386">
              <a:off x="4398128" y="3158438"/>
              <a:ext cx="1380774" cy="1168160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0 h 386"/>
                <a:gd name="T4" fmla="*/ 222 w 456"/>
                <a:gd name="T5" fmla="*/ 128 h 386"/>
                <a:gd name="T6" fmla="*/ 196 w 456"/>
                <a:gd name="T7" fmla="*/ 107 h 386"/>
                <a:gd name="T8" fmla="*/ 199 w 456"/>
                <a:gd name="T9" fmla="*/ 78 h 386"/>
                <a:gd name="T10" fmla="*/ 170 w 456"/>
                <a:gd name="T11" fmla="*/ 86 h 386"/>
                <a:gd name="T12" fmla="*/ 148 w 456"/>
                <a:gd name="T13" fmla="*/ 58 h 386"/>
                <a:gd name="T14" fmla="*/ 138 w 456"/>
                <a:gd name="T15" fmla="*/ 24 h 386"/>
                <a:gd name="T16" fmla="*/ 128 w 456"/>
                <a:gd name="T17" fmla="*/ 7 h 386"/>
                <a:gd name="T18" fmla="*/ 105 w 456"/>
                <a:gd name="T19" fmla="*/ 15 h 386"/>
                <a:gd name="T20" fmla="*/ 89 w 456"/>
                <a:gd name="T21" fmla="*/ 32 h 386"/>
                <a:gd name="T22" fmla="*/ 49 w 456"/>
                <a:gd name="T23" fmla="*/ 44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19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6 h 386"/>
                <a:gd name="T38" fmla="*/ 216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3 h 386"/>
                <a:gd name="T50" fmla="*/ 250 w 456"/>
                <a:gd name="T51" fmla="*/ 352 h 386"/>
                <a:gd name="T52" fmla="*/ 262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5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4 h 386"/>
                <a:gd name="T72" fmla="*/ 385 w 456"/>
                <a:gd name="T73" fmla="*/ 307 h 386"/>
                <a:gd name="T74" fmla="*/ 400 w 456"/>
                <a:gd name="T75" fmla="*/ 290 h 386"/>
                <a:gd name="T76" fmla="*/ 423 w 456"/>
                <a:gd name="T77" fmla="*/ 286 h 386"/>
                <a:gd name="T78" fmla="*/ 446 w 456"/>
                <a:gd name="T79" fmla="*/ 278 h 386"/>
                <a:gd name="T80" fmla="*/ 453 w 456"/>
                <a:gd name="T81" fmla="*/ 244 h 386"/>
                <a:gd name="T82" fmla="*/ 412 w 456"/>
                <a:gd name="T83" fmla="*/ 218 h 386"/>
                <a:gd name="T84" fmla="*/ 396 w 456"/>
                <a:gd name="T85" fmla="*/ 246 h 386"/>
                <a:gd name="T86" fmla="*/ 408 w 456"/>
                <a:gd name="T87" fmla="*/ 255 h 386"/>
                <a:gd name="T88" fmla="*/ 406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3 h 386"/>
                <a:gd name="T96" fmla="*/ 356 w 456"/>
                <a:gd name="T97" fmla="*/ 256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6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5"/>
                    <a:pt x="268" y="155"/>
                    <a:pt x="268" y="155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26" y="132"/>
                    <a:pt x="224" y="131"/>
                    <a:pt x="223" y="129"/>
                  </a:cubicBezTo>
                  <a:cubicBezTo>
                    <a:pt x="222" y="128"/>
                    <a:pt x="222" y="128"/>
                    <a:pt x="222" y="128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2"/>
                    <a:pt x="210" y="120"/>
                    <a:pt x="208" y="116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2"/>
                    <a:pt x="208" y="82"/>
                    <a:pt x="208" y="81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68" y="88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2" y="72"/>
                    <a:pt x="150" y="69"/>
                    <a:pt x="150" y="67"/>
                  </a:cubicBezTo>
                  <a:cubicBezTo>
                    <a:pt x="148" y="58"/>
                    <a:pt x="148" y="58"/>
                    <a:pt x="148" y="58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6" y="34"/>
                    <a:pt x="82" y="36"/>
                    <a:pt x="77" y="37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2"/>
                    <a:pt x="53" y="44"/>
                    <a:pt x="49" y="44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62"/>
                    <a:pt x="32" y="65"/>
                    <a:pt x="30" y="66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0" y="76"/>
                    <a:pt x="18" y="76"/>
                    <a:pt x="1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8" y="132"/>
                  </a:cubicBezTo>
                  <a:cubicBezTo>
                    <a:pt x="118" y="131"/>
                    <a:pt x="118" y="131"/>
                    <a:pt x="118" y="131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6"/>
                    <a:pt x="186" y="156"/>
                    <a:pt x="186" y="156"/>
                  </a:cubicBezTo>
                  <a:cubicBezTo>
                    <a:pt x="188" y="158"/>
                    <a:pt x="192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69"/>
                    <a:pt x="202" y="169"/>
                    <a:pt x="202" y="169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6" y="196"/>
                    <a:pt x="246" y="196"/>
                    <a:pt x="246" y="196"/>
                  </a:cubicBezTo>
                  <a:cubicBezTo>
                    <a:pt x="261" y="191"/>
                    <a:pt x="261" y="191"/>
                    <a:pt x="261" y="191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8"/>
                    <a:pt x="274" y="218"/>
                    <a:pt x="274" y="218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7"/>
                    <a:pt x="280" y="247"/>
                    <a:pt x="280" y="247"/>
                  </a:cubicBezTo>
                  <a:cubicBezTo>
                    <a:pt x="286" y="258"/>
                    <a:pt x="286" y="258"/>
                    <a:pt x="286" y="258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2" y="282"/>
                    <a:pt x="272" y="282"/>
                    <a:pt x="272" y="282"/>
                  </a:cubicBezTo>
                  <a:cubicBezTo>
                    <a:pt x="272" y="288"/>
                    <a:pt x="272" y="288"/>
                    <a:pt x="272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6" y="309"/>
                    <a:pt x="247" y="310"/>
                    <a:pt x="250" y="311"/>
                  </a:cubicBezTo>
                  <a:cubicBezTo>
                    <a:pt x="254" y="312"/>
                    <a:pt x="254" y="316"/>
                    <a:pt x="252" y="321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6" y="328"/>
                    <a:pt x="246" y="328"/>
                    <a:pt x="246" y="328"/>
                  </a:cubicBezTo>
                  <a:cubicBezTo>
                    <a:pt x="245" y="328"/>
                    <a:pt x="245" y="328"/>
                    <a:pt x="245" y="328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5" y="326"/>
                    <a:pt x="225" y="326"/>
                    <a:pt x="225" y="326"/>
                  </a:cubicBezTo>
                  <a:cubicBezTo>
                    <a:pt x="224" y="333"/>
                    <a:pt x="224" y="333"/>
                    <a:pt x="224" y="333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4"/>
                    <a:pt x="242" y="354"/>
                    <a:pt x="242" y="354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8" y="353"/>
                    <a:pt x="248" y="353"/>
                    <a:pt x="248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2"/>
                    <a:pt x="250" y="352"/>
                    <a:pt x="250" y="352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4" y="355"/>
                    <a:pt x="264" y="355"/>
                    <a:pt x="264" y="355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7"/>
                    <a:pt x="269" y="327"/>
                    <a:pt x="269" y="327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1"/>
                    <a:pt x="276" y="321"/>
                    <a:pt x="276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6" y="322"/>
                    <a:pt x="286" y="322"/>
                    <a:pt x="286" y="322"/>
                  </a:cubicBezTo>
                  <a:cubicBezTo>
                    <a:pt x="286" y="325"/>
                    <a:pt x="286" y="327"/>
                    <a:pt x="286" y="328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7"/>
                    <a:pt x="290" y="337"/>
                    <a:pt x="290" y="337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2" y="353"/>
                    <a:pt x="322" y="353"/>
                    <a:pt x="322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3"/>
                    <a:pt x="334" y="363"/>
                    <a:pt x="334" y="363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4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5"/>
                    <a:pt x="364" y="375"/>
                    <a:pt x="364" y="375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1"/>
                    <a:pt x="366" y="371"/>
                    <a:pt x="366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1"/>
                    <a:pt x="365" y="361"/>
                    <a:pt x="365" y="361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5"/>
                    <a:pt x="364" y="355"/>
                    <a:pt x="364" y="355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5"/>
                    <a:pt x="374" y="345"/>
                    <a:pt x="374" y="345"/>
                  </a:cubicBezTo>
                  <a:cubicBezTo>
                    <a:pt x="375" y="345"/>
                    <a:pt x="375" y="345"/>
                    <a:pt x="375" y="345"/>
                  </a:cubicBezTo>
                  <a:cubicBezTo>
                    <a:pt x="388" y="345"/>
                    <a:pt x="388" y="345"/>
                    <a:pt x="388" y="345"/>
                  </a:cubicBezTo>
                  <a:cubicBezTo>
                    <a:pt x="390" y="344"/>
                    <a:pt x="390" y="344"/>
                    <a:pt x="390" y="344"/>
                  </a:cubicBezTo>
                  <a:cubicBezTo>
                    <a:pt x="390" y="338"/>
                    <a:pt x="390" y="338"/>
                    <a:pt x="390" y="338"/>
                  </a:cubicBezTo>
                  <a:cubicBezTo>
                    <a:pt x="388" y="332"/>
                    <a:pt x="388" y="332"/>
                    <a:pt x="388" y="332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96" y="291"/>
                    <a:pt x="396" y="291"/>
                    <a:pt x="396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0"/>
                    <a:pt x="398" y="290"/>
                    <a:pt x="398" y="290"/>
                  </a:cubicBezTo>
                  <a:cubicBezTo>
                    <a:pt x="400" y="290"/>
                    <a:pt x="400" y="290"/>
                    <a:pt x="400" y="290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4" y="296"/>
                    <a:pt x="414" y="296"/>
                    <a:pt x="414" y="296"/>
                  </a:cubicBezTo>
                  <a:cubicBezTo>
                    <a:pt x="420" y="298"/>
                    <a:pt x="420" y="298"/>
                    <a:pt x="420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0"/>
                    <a:pt x="420" y="288"/>
                    <a:pt x="423" y="286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0"/>
                    <a:pt x="430" y="280"/>
                    <a:pt x="430" y="280"/>
                  </a:cubicBezTo>
                  <a:cubicBezTo>
                    <a:pt x="434" y="279"/>
                    <a:pt x="437" y="278"/>
                    <a:pt x="438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50" y="278"/>
                    <a:pt x="450" y="278"/>
                    <a:pt x="450" y="278"/>
                  </a:cubicBezTo>
                  <a:cubicBezTo>
                    <a:pt x="452" y="268"/>
                    <a:pt x="452" y="268"/>
                    <a:pt x="452" y="268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7"/>
                    <a:pt x="452" y="254"/>
                    <a:pt x="454" y="254"/>
                  </a:cubicBezTo>
                  <a:cubicBezTo>
                    <a:pt x="456" y="248"/>
                    <a:pt x="456" y="248"/>
                    <a:pt x="456" y="248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0"/>
                    <a:pt x="448" y="240"/>
                    <a:pt x="448" y="240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0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12" y="218"/>
                    <a:pt x="412" y="218"/>
                    <a:pt x="412" y="218"/>
                  </a:cubicBezTo>
                  <a:cubicBezTo>
                    <a:pt x="406" y="218"/>
                    <a:pt x="406" y="218"/>
                    <a:pt x="406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8"/>
                    <a:pt x="394" y="238"/>
                    <a:pt x="394" y="238"/>
                  </a:cubicBezTo>
                  <a:cubicBezTo>
                    <a:pt x="396" y="246"/>
                    <a:pt x="396" y="246"/>
                    <a:pt x="396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7" y="255"/>
                    <a:pt x="407" y="255"/>
                    <a:pt x="407" y="255"/>
                  </a:cubicBezTo>
                  <a:cubicBezTo>
                    <a:pt x="408" y="255"/>
                    <a:pt x="408" y="255"/>
                    <a:pt x="408" y="255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6" y="268"/>
                    <a:pt x="406" y="268"/>
                    <a:pt x="406" y="268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4" y="271"/>
                    <a:pt x="402" y="272"/>
                    <a:pt x="400" y="273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3"/>
                    <a:pt x="399" y="273"/>
                    <a:pt x="399" y="273"/>
                  </a:cubicBezTo>
                  <a:cubicBezTo>
                    <a:pt x="398" y="273"/>
                    <a:pt x="398" y="273"/>
                    <a:pt x="398" y="273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90" y="276"/>
                    <a:pt x="390" y="276"/>
                    <a:pt x="390" y="276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4" y="290"/>
                    <a:pt x="384" y="290"/>
                    <a:pt x="384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3"/>
                    <a:pt x="373" y="283"/>
                    <a:pt x="373" y="283"/>
                  </a:cubicBezTo>
                  <a:cubicBezTo>
                    <a:pt x="370" y="276"/>
                    <a:pt x="370" y="276"/>
                    <a:pt x="370" y="276"/>
                  </a:cubicBezTo>
                  <a:cubicBezTo>
                    <a:pt x="370" y="276"/>
                    <a:pt x="368" y="274"/>
                    <a:pt x="364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57" y="269"/>
                    <a:pt x="357" y="269"/>
                    <a:pt x="357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3"/>
                    <a:pt x="358" y="253"/>
                    <a:pt x="358" y="253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4"/>
                    <a:pt x="319" y="201"/>
                  </a:cubicBezTo>
                  <a:cubicBezTo>
                    <a:pt x="312" y="201"/>
                    <a:pt x="312" y="201"/>
                    <a:pt x="312" y="201"/>
                  </a:cubicBezTo>
                  <a:cubicBezTo>
                    <a:pt x="310" y="200"/>
                    <a:pt x="308" y="199"/>
                    <a:pt x="305" y="196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02" y="194"/>
                    <a:pt x="301" y="191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2"/>
                    <a:pt x="320" y="129"/>
                    <a:pt x="320" y="127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2" y="127"/>
                    <a:pt x="312" y="127"/>
                    <a:pt x="312" y="127"/>
                  </a:cubicBezTo>
                  <a:cubicBezTo>
                    <a:pt x="310" y="128"/>
                    <a:pt x="307" y="131"/>
                    <a:pt x="303" y="136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0" y="144"/>
                    <a:pt x="286" y="145"/>
                    <a:pt x="284" y="144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2" name="Freeform 8"/>
            <p:cNvSpPr/>
            <p:nvPr/>
          </p:nvSpPr>
          <p:spPr bwMode="auto">
            <a:xfrm rot="175386">
              <a:off x="5375721" y="3585871"/>
              <a:ext cx="278098" cy="459008"/>
            </a:xfrm>
            <a:custGeom>
              <a:avLst/>
              <a:gdLst>
                <a:gd name="T0" fmla="*/ 46 w 92"/>
                <a:gd name="T1" fmla="*/ 29 h 152"/>
                <a:gd name="T2" fmla="*/ 46 w 92"/>
                <a:gd name="T3" fmla="*/ 43 h 152"/>
                <a:gd name="T4" fmla="*/ 42 w 92"/>
                <a:gd name="T5" fmla="*/ 54 h 152"/>
                <a:gd name="T6" fmla="*/ 38 w 92"/>
                <a:gd name="T7" fmla="*/ 62 h 152"/>
                <a:gd name="T8" fmla="*/ 37 w 92"/>
                <a:gd name="T9" fmla="*/ 61 h 152"/>
                <a:gd name="T10" fmla="*/ 22 w 92"/>
                <a:gd name="T11" fmla="*/ 65 h 152"/>
                <a:gd name="T12" fmla="*/ 6 w 92"/>
                <a:gd name="T13" fmla="*/ 67 h 152"/>
                <a:gd name="T14" fmla="*/ 4 w 92"/>
                <a:gd name="T15" fmla="*/ 70 h 152"/>
                <a:gd name="T16" fmla="*/ 19 w 92"/>
                <a:gd name="T17" fmla="*/ 72 h 152"/>
                <a:gd name="T18" fmla="*/ 20 w 92"/>
                <a:gd name="T19" fmla="*/ 72 h 152"/>
                <a:gd name="T20" fmla="*/ 24 w 92"/>
                <a:gd name="T21" fmla="*/ 81 h 152"/>
                <a:gd name="T22" fmla="*/ 30 w 92"/>
                <a:gd name="T23" fmla="*/ 92 h 152"/>
                <a:gd name="T24" fmla="*/ 35 w 92"/>
                <a:gd name="T25" fmla="*/ 108 h 152"/>
                <a:gd name="T26" fmla="*/ 36 w 92"/>
                <a:gd name="T27" fmla="*/ 108 h 152"/>
                <a:gd name="T28" fmla="*/ 38 w 92"/>
                <a:gd name="T29" fmla="*/ 116 h 152"/>
                <a:gd name="T30" fmla="*/ 36 w 92"/>
                <a:gd name="T31" fmla="*/ 124 h 152"/>
                <a:gd name="T32" fmla="*/ 36 w 92"/>
                <a:gd name="T33" fmla="*/ 132 h 152"/>
                <a:gd name="T34" fmla="*/ 50 w 92"/>
                <a:gd name="T35" fmla="*/ 140 h 152"/>
                <a:gd name="T36" fmla="*/ 58 w 92"/>
                <a:gd name="T37" fmla="*/ 151 h 152"/>
                <a:gd name="T38" fmla="*/ 62 w 92"/>
                <a:gd name="T39" fmla="*/ 152 h 152"/>
                <a:gd name="T40" fmla="*/ 61 w 92"/>
                <a:gd name="T41" fmla="*/ 139 h 152"/>
                <a:gd name="T42" fmla="*/ 70 w 92"/>
                <a:gd name="T43" fmla="*/ 134 h 152"/>
                <a:gd name="T44" fmla="*/ 71 w 92"/>
                <a:gd name="T45" fmla="*/ 134 h 152"/>
                <a:gd name="T46" fmla="*/ 72 w 92"/>
                <a:gd name="T47" fmla="*/ 134 h 152"/>
                <a:gd name="T48" fmla="*/ 78 w 92"/>
                <a:gd name="T49" fmla="*/ 133 h 152"/>
                <a:gd name="T50" fmla="*/ 79 w 92"/>
                <a:gd name="T51" fmla="*/ 122 h 152"/>
                <a:gd name="T52" fmla="*/ 74 w 92"/>
                <a:gd name="T53" fmla="*/ 116 h 152"/>
                <a:gd name="T54" fmla="*/ 69 w 92"/>
                <a:gd name="T55" fmla="*/ 116 h 152"/>
                <a:gd name="T56" fmla="*/ 66 w 92"/>
                <a:gd name="T57" fmla="*/ 105 h 152"/>
                <a:gd name="T58" fmla="*/ 68 w 92"/>
                <a:gd name="T59" fmla="*/ 84 h 152"/>
                <a:gd name="T60" fmla="*/ 82 w 92"/>
                <a:gd name="T61" fmla="*/ 80 h 152"/>
                <a:gd name="T62" fmla="*/ 92 w 92"/>
                <a:gd name="T63" fmla="*/ 54 h 152"/>
                <a:gd name="T64" fmla="*/ 84 w 92"/>
                <a:gd name="T65" fmla="*/ 48 h 152"/>
                <a:gd name="T66" fmla="*/ 83 w 92"/>
                <a:gd name="T67" fmla="*/ 48 h 152"/>
                <a:gd name="T68" fmla="*/ 76 w 92"/>
                <a:gd name="T69" fmla="*/ 48 h 152"/>
                <a:gd name="T70" fmla="*/ 72 w 92"/>
                <a:gd name="T71" fmla="*/ 42 h 152"/>
                <a:gd name="T72" fmla="*/ 71 w 92"/>
                <a:gd name="T73" fmla="*/ 42 h 152"/>
                <a:gd name="T74" fmla="*/ 73 w 92"/>
                <a:gd name="T75" fmla="*/ 26 h 152"/>
                <a:gd name="T76" fmla="*/ 76 w 92"/>
                <a:gd name="T77" fmla="*/ 18 h 152"/>
                <a:gd name="T78" fmla="*/ 78 w 92"/>
                <a:gd name="T79" fmla="*/ 10 h 152"/>
                <a:gd name="T80" fmla="*/ 64 w 92"/>
                <a:gd name="T8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" h="152">
                  <a:moveTo>
                    <a:pt x="54" y="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7"/>
                    <a:pt x="41" y="60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2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6" y="137"/>
                    <a:pt x="49" y="138"/>
                    <a:pt x="50" y="140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6" y="148"/>
                    <a:pt x="58" y="150"/>
                    <a:pt x="58" y="151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6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0" y="51"/>
                    <a:pt x="89" y="49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0"/>
                    <a:pt x="76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3" name="Freeform 9"/>
            <p:cNvSpPr/>
            <p:nvPr/>
          </p:nvSpPr>
          <p:spPr bwMode="auto">
            <a:xfrm rot="175386">
              <a:off x="2778118" y="2284139"/>
              <a:ext cx="1973402" cy="1492379"/>
            </a:xfrm>
            <a:custGeom>
              <a:avLst/>
              <a:gdLst>
                <a:gd name="T0" fmla="*/ 639 w 652"/>
                <a:gd name="T1" fmla="*/ 228 h 493"/>
                <a:gd name="T2" fmla="*/ 612 w 652"/>
                <a:gd name="T3" fmla="*/ 204 h 493"/>
                <a:gd name="T4" fmla="*/ 596 w 652"/>
                <a:gd name="T5" fmla="*/ 184 h 493"/>
                <a:gd name="T6" fmla="*/ 520 w 652"/>
                <a:gd name="T7" fmla="*/ 166 h 493"/>
                <a:gd name="T8" fmla="*/ 524 w 652"/>
                <a:gd name="T9" fmla="*/ 90 h 493"/>
                <a:gd name="T10" fmla="*/ 470 w 652"/>
                <a:gd name="T11" fmla="*/ 25 h 493"/>
                <a:gd name="T12" fmla="*/ 443 w 652"/>
                <a:gd name="T13" fmla="*/ 7 h 493"/>
                <a:gd name="T14" fmla="*/ 401 w 652"/>
                <a:gd name="T15" fmla="*/ 61 h 493"/>
                <a:gd name="T16" fmla="*/ 309 w 652"/>
                <a:gd name="T17" fmla="*/ 112 h 493"/>
                <a:gd name="T18" fmla="*/ 291 w 652"/>
                <a:gd name="T19" fmla="*/ 115 h 493"/>
                <a:gd name="T20" fmla="*/ 237 w 652"/>
                <a:gd name="T21" fmla="*/ 110 h 493"/>
                <a:gd name="T22" fmla="*/ 245 w 652"/>
                <a:gd name="T23" fmla="*/ 168 h 493"/>
                <a:gd name="T24" fmla="*/ 234 w 652"/>
                <a:gd name="T25" fmla="*/ 198 h 493"/>
                <a:gd name="T26" fmla="*/ 226 w 652"/>
                <a:gd name="T27" fmla="*/ 196 h 493"/>
                <a:gd name="T28" fmla="*/ 202 w 652"/>
                <a:gd name="T29" fmla="*/ 224 h 493"/>
                <a:gd name="T30" fmla="*/ 165 w 652"/>
                <a:gd name="T31" fmla="*/ 234 h 493"/>
                <a:gd name="T32" fmla="*/ 92 w 652"/>
                <a:gd name="T33" fmla="*/ 253 h 493"/>
                <a:gd name="T34" fmla="*/ 53 w 652"/>
                <a:gd name="T35" fmla="*/ 247 h 493"/>
                <a:gd name="T36" fmla="*/ 33 w 652"/>
                <a:gd name="T37" fmla="*/ 240 h 493"/>
                <a:gd name="T38" fmla="*/ 5 w 652"/>
                <a:gd name="T39" fmla="*/ 284 h 493"/>
                <a:gd name="T40" fmla="*/ 27 w 652"/>
                <a:gd name="T41" fmla="*/ 303 h 493"/>
                <a:gd name="T42" fmla="*/ 21 w 652"/>
                <a:gd name="T43" fmla="*/ 356 h 493"/>
                <a:gd name="T44" fmla="*/ 21 w 652"/>
                <a:gd name="T45" fmla="*/ 367 h 493"/>
                <a:gd name="T46" fmla="*/ 60 w 652"/>
                <a:gd name="T47" fmla="*/ 417 h 493"/>
                <a:gd name="T48" fmla="*/ 85 w 652"/>
                <a:gd name="T49" fmla="*/ 443 h 493"/>
                <a:gd name="T50" fmla="*/ 105 w 652"/>
                <a:gd name="T51" fmla="*/ 490 h 493"/>
                <a:gd name="T52" fmla="*/ 130 w 652"/>
                <a:gd name="T53" fmla="*/ 493 h 493"/>
                <a:gd name="T54" fmla="*/ 145 w 652"/>
                <a:gd name="T55" fmla="*/ 466 h 493"/>
                <a:gd name="T56" fmla="*/ 165 w 652"/>
                <a:gd name="T57" fmla="*/ 468 h 493"/>
                <a:gd name="T58" fmla="*/ 230 w 652"/>
                <a:gd name="T59" fmla="*/ 465 h 493"/>
                <a:gd name="T60" fmla="*/ 251 w 652"/>
                <a:gd name="T61" fmla="*/ 480 h 493"/>
                <a:gd name="T62" fmla="*/ 285 w 652"/>
                <a:gd name="T63" fmla="*/ 480 h 493"/>
                <a:gd name="T64" fmla="*/ 360 w 652"/>
                <a:gd name="T65" fmla="*/ 470 h 493"/>
                <a:gd name="T66" fmla="*/ 413 w 652"/>
                <a:gd name="T67" fmla="*/ 472 h 493"/>
                <a:gd name="T68" fmla="*/ 446 w 652"/>
                <a:gd name="T69" fmla="*/ 484 h 493"/>
                <a:gd name="T70" fmla="*/ 473 w 652"/>
                <a:gd name="T71" fmla="*/ 491 h 493"/>
                <a:gd name="T72" fmla="*/ 469 w 652"/>
                <a:gd name="T73" fmla="*/ 470 h 493"/>
                <a:gd name="T74" fmla="*/ 477 w 652"/>
                <a:gd name="T75" fmla="*/ 460 h 493"/>
                <a:gd name="T76" fmla="*/ 479 w 652"/>
                <a:gd name="T77" fmla="*/ 446 h 493"/>
                <a:gd name="T78" fmla="*/ 461 w 652"/>
                <a:gd name="T79" fmla="*/ 428 h 493"/>
                <a:gd name="T80" fmla="*/ 462 w 652"/>
                <a:gd name="T81" fmla="*/ 414 h 493"/>
                <a:gd name="T82" fmla="*/ 494 w 652"/>
                <a:gd name="T83" fmla="*/ 396 h 493"/>
                <a:gd name="T84" fmla="*/ 527 w 652"/>
                <a:gd name="T85" fmla="*/ 390 h 493"/>
                <a:gd name="T86" fmla="*/ 544 w 652"/>
                <a:gd name="T87" fmla="*/ 375 h 493"/>
                <a:gd name="T88" fmla="*/ 545 w 652"/>
                <a:gd name="T89" fmla="*/ 367 h 493"/>
                <a:gd name="T90" fmla="*/ 547 w 652"/>
                <a:gd name="T91" fmla="*/ 343 h 493"/>
                <a:gd name="T92" fmla="*/ 585 w 652"/>
                <a:gd name="T93" fmla="*/ 314 h 493"/>
                <a:gd name="T94" fmla="*/ 603 w 652"/>
                <a:gd name="T95" fmla="*/ 302 h 493"/>
                <a:gd name="T96" fmla="*/ 635 w 652"/>
                <a:gd name="T97" fmla="*/ 294 h 493"/>
                <a:gd name="T98" fmla="*/ 648 w 652"/>
                <a:gd name="T99" fmla="*/ 281 h 493"/>
                <a:gd name="T100" fmla="*/ 651 w 652"/>
                <a:gd name="T101" fmla="*/ 26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2" h="493">
                  <a:moveTo>
                    <a:pt x="651" y="265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4"/>
                    <a:pt x="652" y="264"/>
                    <a:pt x="652" y="264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3" y="204"/>
                    <a:pt x="613" y="204"/>
                    <a:pt x="613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6"/>
                    <a:pt x="604" y="190"/>
                    <a:pt x="596" y="184"/>
                  </a:cubicBezTo>
                  <a:cubicBezTo>
                    <a:pt x="591" y="180"/>
                    <a:pt x="587" y="178"/>
                    <a:pt x="583" y="177"/>
                  </a:cubicBezTo>
                  <a:cubicBezTo>
                    <a:pt x="581" y="176"/>
                    <a:pt x="578" y="174"/>
                    <a:pt x="576" y="173"/>
                  </a:cubicBezTo>
                  <a:cubicBezTo>
                    <a:pt x="571" y="169"/>
                    <a:pt x="553" y="166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5" y="156"/>
                    <a:pt x="513" y="153"/>
                    <a:pt x="513" y="150"/>
                  </a:cubicBezTo>
                  <a:cubicBezTo>
                    <a:pt x="513" y="145"/>
                    <a:pt x="518" y="131"/>
                    <a:pt x="529" y="107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0"/>
                  </a:cubicBezTo>
                  <a:cubicBezTo>
                    <a:pt x="496" y="50"/>
                    <a:pt x="493" y="49"/>
                    <a:pt x="491" y="47"/>
                  </a:cubicBezTo>
                  <a:cubicBezTo>
                    <a:pt x="487" y="45"/>
                    <a:pt x="483" y="42"/>
                    <a:pt x="482" y="37"/>
                  </a:cubicBezTo>
                  <a:cubicBezTo>
                    <a:pt x="479" y="32"/>
                    <a:pt x="475" y="28"/>
                    <a:pt x="470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4"/>
                    <a:pt x="469" y="24"/>
                    <a:pt x="469" y="24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1" y="15"/>
                    <a:pt x="438" y="19"/>
                    <a:pt x="435" y="19"/>
                  </a:cubicBezTo>
                  <a:cubicBezTo>
                    <a:pt x="423" y="23"/>
                    <a:pt x="423" y="23"/>
                    <a:pt x="423" y="23"/>
                  </a:cubicBezTo>
                  <a:cubicBezTo>
                    <a:pt x="415" y="26"/>
                    <a:pt x="411" y="29"/>
                    <a:pt x="408" y="33"/>
                  </a:cubicBezTo>
                  <a:cubicBezTo>
                    <a:pt x="407" y="34"/>
                    <a:pt x="406" y="39"/>
                    <a:pt x="405" y="46"/>
                  </a:cubicBezTo>
                  <a:cubicBezTo>
                    <a:pt x="404" y="53"/>
                    <a:pt x="403" y="58"/>
                    <a:pt x="401" y="61"/>
                  </a:cubicBezTo>
                  <a:cubicBezTo>
                    <a:pt x="399" y="66"/>
                    <a:pt x="395" y="70"/>
                    <a:pt x="389" y="72"/>
                  </a:cubicBezTo>
                  <a:cubicBezTo>
                    <a:pt x="379" y="76"/>
                    <a:pt x="361" y="70"/>
                    <a:pt x="337" y="52"/>
                  </a:cubicBezTo>
                  <a:cubicBezTo>
                    <a:pt x="304" y="94"/>
                    <a:pt x="304" y="94"/>
                    <a:pt x="304" y="94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7" y="116"/>
                    <a:pt x="304" y="117"/>
                    <a:pt x="301" y="118"/>
                  </a:cubicBezTo>
                  <a:cubicBezTo>
                    <a:pt x="298" y="118"/>
                    <a:pt x="295" y="117"/>
                    <a:pt x="291" y="115"/>
                  </a:cubicBezTo>
                  <a:cubicBezTo>
                    <a:pt x="288" y="112"/>
                    <a:pt x="279" y="110"/>
                    <a:pt x="264" y="110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47" y="108"/>
                    <a:pt x="247" y="108"/>
                    <a:pt x="247" y="108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5" y="122"/>
                    <a:pt x="247" y="126"/>
                    <a:pt x="247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36" y="194"/>
                    <a:pt x="236" y="194"/>
                    <a:pt x="236" y="194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1" y="192"/>
                    <a:pt x="230" y="190"/>
                    <a:pt x="229" y="191"/>
                  </a:cubicBezTo>
                  <a:cubicBezTo>
                    <a:pt x="228" y="191"/>
                    <a:pt x="227" y="193"/>
                    <a:pt x="226" y="196"/>
                  </a:cubicBezTo>
                  <a:cubicBezTo>
                    <a:pt x="225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3" y="234"/>
                    <a:pt x="128" y="236"/>
                    <a:pt x="124" y="235"/>
                  </a:cubicBezTo>
                  <a:cubicBezTo>
                    <a:pt x="120" y="234"/>
                    <a:pt x="113" y="236"/>
                    <a:pt x="103" y="239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5"/>
                    <a:pt x="61" y="245"/>
                    <a:pt x="61" y="245"/>
                  </a:cubicBezTo>
                  <a:cubicBezTo>
                    <a:pt x="53" y="247"/>
                    <a:pt x="53" y="247"/>
                    <a:pt x="53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1"/>
                    <a:pt x="33" y="240"/>
                  </a:cubicBezTo>
                  <a:cubicBezTo>
                    <a:pt x="29" y="240"/>
                    <a:pt x="25" y="242"/>
                    <a:pt x="19" y="248"/>
                  </a:cubicBezTo>
                  <a:cubicBezTo>
                    <a:pt x="12" y="254"/>
                    <a:pt x="7" y="259"/>
                    <a:pt x="5" y="264"/>
                  </a:cubicBezTo>
                  <a:cubicBezTo>
                    <a:pt x="6" y="264"/>
                    <a:pt x="7" y="266"/>
                    <a:pt x="7" y="268"/>
                  </a:cubicBezTo>
                  <a:cubicBezTo>
                    <a:pt x="7" y="271"/>
                    <a:pt x="8" y="274"/>
                    <a:pt x="8" y="277"/>
                  </a:cubicBezTo>
                  <a:cubicBezTo>
                    <a:pt x="7" y="280"/>
                    <a:pt x="6" y="282"/>
                    <a:pt x="5" y="284"/>
                  </a:cubicBezTo>
                  <a:cubicBezTo>
                    <a:pt x="3" y="285"/>
                    <a:pt x="1" y="288"/>
                    <a:pt x="0" y="295"/>
                  </a:cubicBezTo>
                  <a:cubicBezTo>
                    <a:pt x="7" y="299"/>
                    <a:pt x="7" y="299"/>
                    <a:pt x="7" y="299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7" y="302"/>
                    <a:pt x="27" y="302"/>
                    <a:pt x="27" y="302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9" y="325"/>
                    <a:pt x="29" y="325"/>
                    <a:pt x="29" y="325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1" y="356"/>
                    <a:pt x="21" y="356"/>
                    <a:pt x="21" y="356"/>
                  </a:cubicBezTo>
                  <a:cubicBezTo>
                    <a:pt x="11" y="356"/>
                    <a:pt x="5" y="356"/>
                    <a:pt x="3" y="358"/>
                  </a:cubicBezTo>
                  <a:cubicBezTo>
                    <a:pt x="3" y="360"/>
                    <a:pt x="7" y="363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35" y="380"/>
                    <a:pt x="35" y="380"/>
                    <a:pt x="35" y="380"/>
                  </a:cubicBezTo>
                  <a:cubicBezTo>
                    <a:pt x="40" y="384"/>
                    <a:pt x="39" y="392"/>
                    <a:pt x="33" y="403"/>
                  </a:cubicBezTo>
                  <a:cubicBezTo>
                    <a:pt x="35" y="416"/>
                    <a:pt x="35" y="416"/>
                    <a:pt x="35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6"/>
                    <a:pt x="50" y="426"/>
                    <a:pt x="50" y="426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3"/>
                    <a:pt x="85" y="443"/>
                    <a:pt x="85" y="443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7" y="444"/>
                    <a:pt x="87" y="444"/>
                    <a:pt x="87" y="444"/>
                  </a:cubicBezTo>
                  <a:cubicBezTo>
                    <a:pt x="89" y="476"/>
                    <a:pt x="89" y="476"/>
                    <a:pt x="89" y="476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3"/>
                    <a:pt x="128" y="493"/>
                    <a:pt x="128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3" y="488"/>
                    <a:pt x="134" y="484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79"/>
                    <a:pt x="135" y="476"/>
                    <a:pt x="139" y="474"/>
                  </a:cubicBezTo>
                  <a:cubicBezTo>
                    <a:pt x="142" y="471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7" y="462"/>
                    <a:pt x="151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1" y="473"/>
                    <a:pt x="191" y="473"/>
                    <a:pt x="191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2"/>
                    <a:pt x="230" y="465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7"/>
                    <a:pt x="235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2"/>
                    <a:pt x="276" y="482"/>
                    <a:pt x="276" y="482"/>
                  </a:cubicBezTo>
                  <a:cubicBezTo>
                    <a:pt x="285" y="480"/>
                    <a:pt x="285" y="480"/>
                    <a:pt x="285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2"/>
                    <a:pt x="334" y="471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7"/>
                    <a:pt x="368" y="467"/>
                    <a:pt x="368" y="467"/>
                  </a:cubicBezTo>
                  <a:cubicBezTo>
                    <a:pt x="371" y="465"/>
                    <a:pt x="374" y="464"/>
                    <a:pt x="377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8"/>
                    <a:pt x="395" y="468"/>
                    <a:pt x="395" y="468"/>
                  </a:cubicBezTo>
                  <a:cubicBezTo>
                    <a:pt x="413" y="472"/>
                    <a:pt x="413" y="472"/>
                    <a:pt x="413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3"/>
                    <a:pt x="429" y="483"/>
                    <a:pt x="429" y="483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3" y="491"/>
                    <a:pt x="473" y="491"/>
                    <a:pt x="473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1" y="468"/>
                    <a:pt x="471" y="468"/>
                    <a:pt x="471" y="468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9" y="446"/>
                    <a:pt x="479" y="446"/>
                    <a:pt x="479" y="446"/>
                  </a:cubicBezTo>
                  <a:cubicBezTo>
                    <a:pt x="479" y="444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1" y="427"/>
                    <a:pt x="461" y="427"/>
                    <a:pt x="461" y="427"/>
                  </a:cubicBezTo>
                  <a:cubicBezTo>
                    <a:pt x="462" y="419"/>
                    <a:pt x="462" y="419"/>
                    <a:pt x="462" y="419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5" y="396"/>
                    <a:pt x="495" y="396"/>
                    <a:pt x="495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2"/>
                    <a:pt x="521" y="392"/>
                    <a:pt x="521" y="392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6"/>
                    <a:pt x="545" y="386"/>
                    <a:pt x="545" y="386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0"/>
                    <a:pt x="547" y="380"/>
                    <a:pt x="547" y="380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4"/>
                    <a:pt x="544" y="374"/>
                    <a:pt x="544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5" y="367"/>
                    <a:pt x="545" y="367"/>
                    <a:pt x="545" y="367"/>
                  </a:cubicBezTo>
                  <a:cubicBezTo>
                    <a:pt x="545" y="359"/>
                    <a:pt x="545" y="359"/>
                    <a:pt x="545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1"/>
                    <a:pt x="543" y="351"/>
                    <a:pt x="543" y="351"/>
                  </a:cubicBezTo>
                  <a:cubicBezTo>
                    <a:pt x="547" y="343"/>
                    <a:pt x="547" y="343"/>
                    <a:pt x="547" y="343"/>
                  </a:cubicBezTo>
                  <a:cubicBezTo>
                    <a:pt x="549" y="340"/>
                    <a:pt x="551" y="338"/>
                    <a:pt x="553" y="338"/>
                  </a:cubicBezTo>
                  <a:cubicBezTo>
                    <a:pt x="563" y="338"/>
                    <a:pt x="563" y="338"/>
                    <a:pt x="563" y="338"/>
                  </a:cubicBezTo>
                  <a:cubicBezTo>
                    <a:pt x="565" y="338"/>
                    <a:pt x="567" y="338"/>
                    <a:pt x="569" y="336"/>
                  </a:cubicBezTo>
                  <a:cubicBezTo>
                    <a:pt x="585" y="315"/>
                    <a:pt x="585" y="315"/>
                    <a:pt x="585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7"/>
                    <a:pt x="593" y="307"/>
                    <a:pt x="593" y="307"/>
                  </a:cubicBezTo>
                  <a:cubicBezTo>
                    <a:pt x="594" y="306"/>
                    <a:pt x="594" y="306"/>
                    <a:pt x="594" y="306"/>
                  </a:cubicBezTo>
                  <a:cubicBezTo>
                    <a:pt x="597" y="306"/>
                    <a:pt x="599" y="304"/>
                    <a:pt x="601" y="304"/>
                  </a:cubicBezTo>
                  <a:cubicBezTo>
                    <a:pt x="603" y="302"/>
                    <a:pt x="603" y="302"/>
                    <a:pt x="603" y="302"/>
                  </a:cubicBezTo>
                  <a:cubicBezTo>
                    <a:pt x="605" y="298"/>
                    <a:pt x="608" y="296"/>
                    <a:pt x="609" y="296"/>
                  </a:cubicBezTo>
                  <a:cubicBezTo>
                    <a:pt x="623" y="299"/>
                    <a:pt x="623" y="299"/>
                    <a:pt x="623" y="299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0"/>
                    <a:pt x="648" y="290"/>
                    <a:pt x="648" y="290"/>
                  </a:cubicBezTo>
                  <a:cubicBezTo>
                    <a:pt x="648" y="281"/>
                    <a:pt x="648" y="281"/>
                    <a:pt x="648" y="281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lnTo>
                    <a:pt x="651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4" name="Freeform 10"/>
            <p:cNvSpPr/>
            <p:nvPr/>
          </p:nvSpPr>
          <p:spPr bwMode="auto">
            <a:xfrm rot="175386">
              <a:off x="4013163" y="3500872"/>
              <a:ext cx="1227759" cy="881585"/>
            </a:xfrm>
            <a:custGeom>
              <a:avLst/>
              <a:gdLst>
                <a:gd name="T0" fmla="*/ 241 w 406"/>
                <a:gd name="T1" fmla="*/ 29 h 291"/>
                <a:gd name="T2" fmla="*/ 228 w 406"/>
                <a:gd name="T3" fmla="*/ 42 h 291"/>
                <a:gd name="T4" fmla="*/ 190 w 406"/>
                <a:gd name="T5" fmla="*/ 14 h 291"/>
                <a:gd name="T6" fmla="*/ 178 w 406"/>
                <a:gd name="T7" fmla="*/ 9 h 291"/>
                <a:gd name="T8" fmla="*/ 144 w 406"/>
                <a:gd name="T9" fmla="*/ 2 h 291"/>
                <a:gd name="T10" fmla="*/ 114 w 406"/>
                <a:gd name="T11" fmla="*/ 5 h 291"/>
                <a:gd name="T12" fmla="*/ 98 w 406"/>
                <a:gd name="T13" fmla="*/ 10 h 291"/>
                <a:gd name="T14" fmla="*/ 72 w 406"/>
                <a:gd name="T15" fmla="*/ 13 h 291"/>
                <a:gd name="T16" fmla="*/ 41 w 406"/>
                <a:gd name="T17" fmla="*/ 20 h 291"/>
                <a:gd name="T18" fmla="*/ 49 w 406"/>
                <a:gd name="T19" fmla="*/ 45 h 291"/>
                <a:gd name="T20" fmla="*/ 62 w 406"/>
                <a:gd name="T21" fmla="*/ 65 h 291"/>
                <a:gd name="T22" fmla="*/ 52 w 406"/>
                <a:gd name="T23" fmla="*/ 89 h 291"/>
                <a:gd name="T24" fmla="*/ 56 w 406"/>
                <a:gd name="T25" fmla="*/ 102 h 291"/>
                <a:gd name="T26" fmla="*/ 30 w 406"/>
                <a:gd name="T27" fmla="*/ 105 h 291"/>
                <a:gd name="T28" fmla="*/ 10 w 406"/>
                <a:gd name="T29" fmla="*/ 121 h 291"/>
                <a:gd name="T30" fmla="*/ 2 w 406"/>
                <a:gd name="T31" fmla="*/ 136 h 291"/>
                <a:gd name="T32" fmla="*/ 5 w 406"/>
                <a:gd name="T33" fmla="*/ 169 h 291"/>
                <a:gd name="T34" fmla="*/ 8 w 406"/>
                <a:gd name="T35" fmla="*/ 197 h 291"/>
                <a:gd name="T36" fmla="*/ 38 w 406"/>
                <a:gd name="T37" fmla="*/ 209 h 291"/>
                <a:gd name="T38" fmla="*/ 50 w 406"/>
                <a:gd name="T39" fmla="*/ 217 h 291"/>
                <a:gd name="T40" fmla="*/ 63 w 406"/>
                <a:gd name="T41" fmla="*/ 229 h 291"/>
                <a:gd name="T42" fmla="*/ 93 w 406"/>
                <a:gd name="T43" fmla="*/ 241 h 291"/>
                <a:gd name="T44" fmla="*/ 136 w 406"/>
                <a:gd name="T45" fmla="*/ 250 h 291"/>
                <a:gd name="T46" fmla="*/ 158 w 406"/>
                <a:gd name="T47" fmla="*/ 256 h 291"/>
                <a:gd name="T48" fmla="*/ 170 w 406"/>
                <a:gd name="T49" fmla="*/ 268 h 291"/>
                <a:gd name="T50" fmla="*/ 174 w 406"/>
                <a:gd name="T51" fmla="*/ 277 h 291"/>
                <a:gd name="T52" fmla="*/ 183 w 406"/>
                <a:gd name="T53" fmla="*/ 289 h 291"/>
                <a:gd name="T54" fmla="*/ 195 w 406"/>
                <a:gd name="T55" fmla="*/ 284 h 291"/>
                <a:gd name="T56" fmla="*/ 210 w 406"/>
                <a:gd name="T57" fmla="*/ 279 h 291"/>
                <a:gd name="T58" fmla="*/ 222 w 406"/>
                <a:gd name="T59" fmla="*/ 276 h 291"/>
                <a:gd name="T60" fmla="*/ 226 w 406"/>
                <a:gd name="T61" fmla="*/ 261 h 291"/>
                <a:gd name="T62" fmla="*/ 242 w 406"/>
                <a:gd name="T63" fmla="*/ 235 h 291"/>
                <a:gd name="T64" fmla="*/ 239 w 406"/>
                <a:gd name="T65" fmla="*/ 210 h 291"/>
                <a:gd name="T66" fmla="*/ 246 w 406"/>
                <a:gd name="T67" fmla="*/ 203 h 291"/>
                <a:gd name="T68" fmla="*/ 278 w 406"/>
                <a:gd name="T69" fmla="*/ 213 h 291"/>
                <a:gd name="T70" fmla="*/ 284 w 406"/>
                <a:gd name="T71" fmla="*/ 231 h 291"/>
                <a:gd name="T72" fmla="*/ 299 w 406"/>
                <a:gd name="T73" fmla="*/ 249 h 291"/>
                <a:gd name="T74" fmla="*/ 325 w 406"/>
                <a:gd name="T75" fmla="*/ 259 h 291"/>
                <a:gd name="T76" fmla="*/ 332 w 406"/>
                <a:gd name="T77" fmla="*/ 261 h 291"/>
                <a:gd name="T78" fmla="*/ 350 w 406"/>
                <a:gd name="T79" fmla="*/ 254 h 291"/>
                <a:gd name="T80" fmla="*/ 361 w 406"/>
                <a:gd name="T81" fmla="*/ 236 h 291"/>
                <a:gd name="T82" fmla="*/ 346 w 406"/>
                <a:gd name="T83" fmla="*/ 229 h 291"/>
                <a:gd name="T84" fmla="*/ 367 w 406"/>
                <a:gd name="T85" fmla="*/ 203 h 291"/>
                <a:gd name="T86" fmla="*/ 376 w 406"/>
                <a:gd name="T87" fmla="*/ 175 h 291"/>
                <a:gd name="T88" fmla="*/ 402 w 406"/>
                <a:gd name="T89" fmla="*/ 145 h 291"/>
                <a:gd name="T90" fmla="*/ 400 w 406"/>
                <a:gd name="T91" fmla="*/ 127 h 291"/>
                <a:gd name="T92" fmla="*/ 382 w 406"/>
                <a:gd name="T93" fmla="*/ 84 h 291"/>
                <a:gd name="T94" fmla="*/ 368 w 406"/>
                <a:gd name="T95" fmla="*/ 79 h 291"/>
                <a:gd name="T96" fmla="*/ 336 w 406"/>
                <a:gd name="T97" fmla="*/ 50 h 291"/>
                <a:gd name="T98" fmla="*/ 328 w 406"/>
                <a:gd name="T99" fmla="*/ 53 h 291"/>
                <a:gd name="T100" fmla="*/ 308 w 406"/>
                <a:gd name="T101" fmla="*/ 39 h 291"/>
                <a:gd name="T102" fmla="*/ 281 w 406"/>
                <a:gd name="T103" fmla="*/ 25 h 291"/>
                <a:gd name="T104" fmla="*/ 272 w 406"/>
                <a:gd name="T105" fmla="*/ 27 h 291"/>
                <a:gd name="T106" fmla="*/ 242 w 406"/>
                <a:gd name="T107" fmla="*/ 1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1">
                  <a:moveTo>
                    <a:pt x="242" y="15"/>
                  </a:moveTo>
                  <a:cubicBezTo>
                    <a:pt x="238" y="18"/>
                    <a:pt x="238" y="18"/>
                    <a:pt x="238" y="18"/>
                  </a:cubicBezTo>
                  <a:cubicBezTo>
                    <a:pt x="238" y="19"/>
                    <a:pt x="239" y="23"/>
                    <a:pt x="240" y="28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36" y="39"/>
                    <a:pt x="236" y="39"/>
                    <a:pt x="236" y="39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4"/>
                    <a:pt x="118" y="5"/>
                    <a:pt x="114" y="5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8" y="54"/>
                    <a:pt x="60" y="56"/>
                    <a:pt x="60" y="59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5" y="104"/>
                    <a:pt x="54" y="106"/>
                    <a:pt x="53" y="107"/>
                  </a:cubicBezTo>
                  <a:cubicBezTo>
                    <a:pt x="50" y="109"/>
                    <a:pt x="46" y="109"/>
                    <a:pt x="40" y="107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9" y="124"/>
                    <a:pt x="7" y="125"/>
                    <a:pt x="4" y="125"/>
                  </a:cubicBezTo>
                  <a:cubicBezTo>
                    <a:pt x="3" y="126"/>
                    <a:pt x="2" y="127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4" y="139"/>
                    <a:pt x="6" y="141"/>
                    <a:pt x="7" y="142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9" y="157"/>
                    <a:pt x="8" y="159"/>
                    <a:pt x="8" y="16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7" y="194"/>
                    <a:pt x="8" y="195"/>
                    <a:pt x="8" y="197"/>
                  </a:cubicBezTo>
                  <a:cubicBezTo>
                    <a:pt x="13" y="203"/>
                    <a:pt x="13" y="203"/>
                    <a:pt x="13" y="203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23" y="214"/>
                    <a:pt x="25" y="215"/>
                    <a:pt x="26" y="215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5" y="209"/>
                    <a:pt x="36" y="209"/>
                    <a:pt x="38" y="209"/>
                  </a:cubicBezTo>
                  <a:cubicBezTo>
                    <a:pt x="40" y="209"/>
                    <a:pt x="42" y="210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50" y="217"/>
                    <a:pt x="50" y="217"/>
                    <a:pt x="50" y="217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5" y="229"/>
                    <a:pt x="66" y="231"/>
                    <a:pt x="68" y="232"/>
                  </a:cubicBezTo>
                  <a:cubicBezTo>
                    <a:pt x="68" y="233"/>
                    <a:pt x="73" y="235"/>
                    <a:pt x="80" y="237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4" y="241"/>
                    <a:pt x="94" y="241"/>
                    <a:pt x="94" y="241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36" y="250"/>
                    <a:pt x="136" y="250"/>
                    <a:pt x="136" y="250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62" y="263"/>
                    <a:pt x="162" y="263"/>
                    <a:pt x="162" y="263"/>
                  </a:cubicBezTo>
                  <a:cubicBezTo>
                    <a:pt x="166" y="266"/>
                    <a:pt x="166" y="266"/>
                    <a:pt x="166" y="266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7" y="287"/>
                    <a:pt x="177" y="287"/>
                    <a:pt x="177" y="287"/>
                  </a:cubicBezTo>
                  <a:cubicBezTo>
                    <a:pt x="182" y="289"/>
                    <a:pt x="182" y="289"/>
                    <a:pt x="182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8" y="291"/>
                    <a:pt x="188" y="291"/>
                    <a:pt x="188" y="291"/>
                  </a:cubicBezTo>
                  <a:cubicBezTo>
                    <a:pt x="194" y="290"/>
                    <a:pt x="194" y="290"/>
                    <a:pt x="194" y="290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6" y="283"/>
                    <a:pt x="196" y="283"/>
                    <a:pt x="196" y="283"/>
                  </a:cubicBezTo>
                  <a:cubicBezTo>
                    <a:pt x="202" y="277"/>
                    <a:pt x="202" y="277"/>
                    <a:pt x="202" y="277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4" y="287"/>
                    <a:pt x="214" y="287"/>
                    <a:pt x="214" y="287"/>
                  </a:cubicBezTo>
                  <a:cubicBezTo>
                    <a:pt x="221" y="285"/>
                    <a:pt x="221" y="285"/>
                    <a:pt x="221" y="28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6" y="262"/>
                    <a:pt x="226" y="262"/>
                    <a:pt x="226" y="262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32" y="248"/>
                    <a:pt x="232" y="248"/>
                    <a:pt x="232" y="248"/>
                  </a:cubicBezTo>
                  <a:cubicBezTo>
                    <a:pt x="238" y="246"/>
                    <a:pt x="238" y="246"/>
                    <a:pt x="238" y="246"/>
                  </a:cubicBezTo>
                  <a:cubicBezTo>
                    <a:pt x="236" y="235"/>
                    <a:pt x="236" y="235"/>
                    <a:pt x="236" y="235"/>
                  </a:cubicBezTo>
                  <a:cubicBezTo>
                    <a:pt x="242" y="235"/>
                    <a:pt x="242" y="235"/>
                    <a:pt x="242" y="235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9" y="210"/>
                    <a:pt x="239" y="210"/>
                    <a:pt x="239" y="210"/>
                  </a:cubicBezTo>
                  <a:cubicBezTo>
                    <a:pt x="239" y="209"/>
                    <a:pt x="239" y="209"/>
                    <a:pt x="239" y="209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5" y="203"/>
                    <a:pt x="245" y="203"/>
                    <a:pt x="245" y="203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66" y="207"/>
                    <a:pt x="266" y="207"/>
                    <a:pt x="266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4"/>
                    <a:pt x="278" y="214"/>
                    <a:pt x="278" y="214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80" y="226"/>
                    <a:pt x="280" y="226"/>
                    <a:pt x="280" y="226"/>
                  </a:cubicBezTo>
                  <a:cubicBezTo>
                    <a:pt x="280" y="229"/>
                    <a:pt x="282" y="230"/>
                    <a:pt x="284" y="231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88" y="231"/>
                    <a:pt x="290" y="233"/>
                    <a:pt x="290" y="235"/>
                  </a:cubicBezTo>
                  <a:cubicBezTo>
                    <a:pt x="291" y="237"/>
                    <a:pt x="292" y="240"/>
                    <a:pt x="295" y="243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1" y="253"/>
                    <a:pt x="301" y="253"/>
                    <a:pt x="301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6" y="256"/>
                    <a:pt x="316" y="256"/>
                    <a:pt x="316" y="256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30" y="267"/>
                    <a:pt x="330" y="267"/>
                    <a:pt x="330" y="267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59"/>
                    <a:pt x="332" y="259"/>
                    <a:pt x="332" y="259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51" y="257"/>
                    <a:pt x="351" y="255"/>
                    <a:pt x="350" y="254"/>
                  </a:cubicBezTo>
                  <a:cubicBezTo>
                    <a:pt x="349" y="251"/>
                    <a:pt x="348" y="249"/>
                    <a:pt x="348" y="247"/>
                  </a:cubicBezTo>
                  <a:cubicBezTo>
                    <a:pt x="348" y="243"/>
                    <a:pt x="348" y="241"/>
                    <a:pt x="349" y="240"/>
                  </a:cubicBezTo>
                  <a:cubicBezTo>
                    <a:pt x="350" y="239"/>
                    <a:pt x="351" y="239"/>
                    <a:pt x="353" y="239"/>
                  </a:cubicBezTo>
                  <a:cubicBezTo>
                    <a:pt x="360" y="241"/>
                    <a:pt x="360" y="241"/>
                    <a:pt x="360" y="241"/>
                  </a:cubicBezTo>
                  <a:cubicBezTo>
                    <a:pt x="361" y="236"/>
                    <a:pt x="361" y="236"/>
                    <a:pt x="361" y="236"/>
                  </a:cubicBezTo>
                  <a:cubicBezTo>
                    <a:pt x="348" y="230"/>
                    <a:pt x="348" y="230"/>
                    <a:pt x="348" y="230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4" y="213"/>
                    <a:pt x="344" y="213"/>
                    <a:pt x="344" y="213"/>
                  </a:cubicBezTo>
                  <a:cubicBezTo>
                    <a:pt x="345" y="203"/>
                    <a:pt x="345" y="203"/>
                    <a:pt x="345" y="203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72" y="198"/>
                    <a:pt x="372" y="198"/>
                    <a:pt x="372" y="198"/>
                  </a:cubicBezTo>
                  <a:cubicBezTo>
                    <a:pt x="374" y="196"/>
                    <a:pt x="373" y="195"/>
                    <a:pt x="372" y="194"/>
                  </a:cubicBezTo>
                  <a:cubicBezTo>
                    <a:pt x="367" y="192"/>
                    <a:pt x="364" y="190"/>
                    <a:pt x="364" y="187"/>
                  </a:cubicBezTo>
                  <a:cubicBezTo>
                    <a:pt x="364" y="186"/>
                    <a:pt x="364" y="185"/>
                    <a:pt x="366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4"/>
                    <a:pt x="386" y="174"/>
                    <a:pt x="386" y="174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1" y="157"/>
                    <a:pt x="391" y="157"/>
                    <a:pt x="391" y="157"/>
                  </a:cubicBezTo>
                  <a:cubicBezTo>
                    <a:pt x="398" y="155"/>
                    <a:pt x="398" y="155"/>
                    <a:pt x="398" y="155"/>
                  </a:cubicBezTo>
                  <a:cubicBezTo>
                    <a:pt x="400" y="149"/>
                    <a:pt x="402" y="146"/>
                    <a:pt x="402" y="145"/>
                  </a:cubicBezTo>
                  <a:cubicBezTo>
                    <a:pt x="406" y="138"/>
                    <a:pt x="406" y="138"/>
                    <a:pt x="406" y="13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396" y="114"/>
                    <a:pt x="396" y="114"/>
                    <a:pt x="396" y="114"/>
                  </a:cubicBezTo>
                  <a:cubicBezTo>
                    <a:pt x="396" y="113"/>
                    <a:pt x="396" y="113"/>
                    <a:pt x="396" y="113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89" y="91"/>
                    <a:pt x="389" y="91"/>
                    <a:pt x="389" y="91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1" y="75"/>
                    <a:pt x="381" y="75"/>
                    <a:pt x="381" y="75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36" y="50"/>
                    <a:pt x="336" y="50"/>
                    <a:pt x="336" y="50"/>
                  </a:cubicBezTo>
                  <a:cubicBezTo>
                    <a:pt x="332" y="47"/>
                    <a:pt x="332" y="47"/>
                    <a:pt x="332" y="47"/>
                  </a:cubicBezTo>
                  <a:cubicBezTo>
                    <a:pt x="329" y="51"/>
                    <a:pt x="329" y="51"/>
                    <a:pt x="329" y="51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5" y="38"/>
                    <a:pt x="302" y="35"/>
                    <a:pt x="298" y="31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92" y="26"/>
                    <a:pt x="292" y="26"/>
                    <a:pt x="292" y="26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58" y="24"/>
                    <a:pt x="250" y="20"/>
                    <a:pt x="2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5" name="Freeform 11"/>
            <p:cNvSpPr/>
            <p:nvPr/>
          </p:nvSpPr>
          <p:spPr bwMode="auto">
            <a:xfrm rot="175386">
              <a:off x="4684727" y="4149309"/>
              <a:ext cx="1061385" cy="932586"/>
            </a:xfrm>
            <a:custGeom>
              <a:avLst/>
              <a:gdLst>
                <a:gd name="T0" fmla="*/ 10 w 351"/>
                <a:gd name="T1" fmla="*/ 14 h 308"/>
                <a:gd name="T2" fmla="*/ 9 w 351"/>
                <a:gd name="T3" fmla="*/ 35 h 308"/>
                <a:gd name="T4" fmla="*/ 5 w 351"/>
                <a:gd name="T5" fmla="*/ 57 h 308"/>
                <a:gd name="T6" fmla="*/ 19 w 351"/>
                <a:gd name="T7" fmla="*/ 69 h 308"/>
                <a:gd name="T8" fmla="*/ 35 w 351"/>
                <a:gd name="T9" fmla="*/ 97 h 308"/>
                <a:gd name="T10" fmla="*/ 37 w 351"/>
                <a:gd name="T11" fmla="*/ 122 h 308"/>
                <a:gd name="T12" fmla="*/ 45 w 351"/>
                <a:gd name="T13" fmla="*/ 143 h 308"/>
                <a:gd name="T14" fmla="*/ 50 w 351"/>
                <a:gd name="T15" fmla="*/ 175 h 308"/>
                <a:gd name="T16" fmla="*/ 47 w 351"/>
                <a:gd name="T17" fmla="*/ 218 h 308"/>
                <a:gd name="T18" fmla="*/ 55 w 351"/>
                <a:gd name="T19" fmla="*/ 231 h 308"/>
                <a:gd name="T20" fmla="*/ 62 w 351"/>
                <a:gd name="T21" fmla="*/ 213 h 308"/>
                <a:gd name="T22" fmla="*/ 78 w 351"/>
                <a:gd name="T23" fmla="*/ 220 h 308"/>
                <a:gd name="T24" fmla="*/ 85 w 351"/>
                <a:gd name="T25" fmla="*/ 237 h 308"/>
                <a:gd name="T26" fmla="*/ 102 w 351"/>
                <a:gd name="T27" fmla="*/ 239 h 308"/>
                <a:gd name="T28" fmla="*/ 119 w 351"/>
                <a:gd name="T29" fmla="*/ 279 h 308"/>
                <a:gd name="T30" fmla="*/ 123 w 351"/>
                <a:gd name="T31" fmla="*/ 299 h 308"/>
                <a:gd name="T32" fmla="*/ 131 w 351"/>
                <a:gd name="T33" fmla="*/ 308 h 308"/>
                <a:gd name="T34" fmla="*/ 153 w 351"/>
                <a:gd name="T35" fmla="*/ 293 h 308"/>
                <a:gd name="T36" fmla="*/ 164 w 351"/>
                <a:gd name="T37" fmla="*/ 268 h 308"/>
                <a:gd name="T38" fmla="*/ 173 w 351"/>
                <a:gd name="T39" fmla="*/ 255 h 308"/>
                <a:gd name="T40" fmla="*/ 187 w 351"/>
                <a:gd name="T41" fmla="*/ 235 h 308"/>
                <a:gd name="T42" fmla="*/ 195 w 351"/>
                <a:gd name="T43" fmla="*/ 218 h 308"/>
                <a:gd name="T44" fmla="*/ 221 w 351"/>
                <a:gd name="T45" fmla="*/ 225 h 308"/>
                <a:gd name="T46" fmla="*/ 229 w 351"/>
                <a:gd name="T47" fmla="*/ 236 h 308"/>
                <a:gd name="T48" fmla="*/ 240 w 351"/>
                <a:gd name="T49" fmla="*/ 233 h 308"/>
                <a:gd name="T50" fmla="*/ 255 w 351"/>
                <a:gd name="T51" fmla="*/ 249 h 308"/>
                <a:gd name="T52" fmla="*/ 275 w 351"/>
                <a:gd name="T53" fmla="*/ 233 h 308"/>
                <a:gd name="T54" fmla="*/ 264 w 351"/>
                <a:gd name="T55" fmla="*/ 229 h 308"/>
                <a:gd name="T56" fmla="*/ 259 w 351"/>
                <a:gd name="T57" fmla="*/ 210 h 308"/>
                <a:gd name="T58" fmla="*/ 275 w 351"/>
                <a:gd name="T59" fmla="*/ 209 h 308"/>
                <a:gd name="T60" fmla="*/ 259 w 351"/>
                <a:gd name="T61" fmla="*/ 187 h 308"/>
                <a:gd name="T62" fmla="*/ 255 w 351"/>
                <a:gd name="T63" fmla="*/ 163 h 308"/>
                <a:gd name="T64" fmla="*/ 303 w 351"/>
                <a:gd name="T65" fmla="*/ 143 h 308"/>
                <a:gd name="T66" fmla="*/ 327 w 351"/>
                <a:gd name="T67" fmla="*/ 121 h 308"/>
                <a:gd name="T68" fmla="*/ 333 w 351"/>
                <a:gd name="T69" fmla="*/ 111 h 308"/>
                <a:gd name="T70" fmla="*/ 343 w 351"/>
                <a:gd name="T71" fmla="*/ 85 h 308"/>
                <a:gd name="T72" fmla="*/ 325 w 351"/>
                <a:gd name="T73" fmla="*/ 78 h 308"/>
                <a:gd name="T74" fmla="*/ 315 w 351"/>
                <a:gd name="T75" fmla="*/ 68 h 308"/>
                <a:gd name="T76" fmla="*/ 304 w 351"/>
                <a:gd name="T77" fmla="*/ 73 h 308"/>
                <a:gd name="T78" fmla="*/ 298 w 351"/>
                <a:gd name="T79" fmla="*/ 63 h 308"/>
                <a:gd name="T80" fmla="*/ 287 w 351"/>
                <a:gd name="T81" fmla="*/ 62 h 308"/>
                <a:gd name="T82" fmla="*/ 263 w 351"/>
                <a:gd name="T83" fmla="*/ 58 h 308"/>
                <a:gd name="T84" fmla="*/ 253 w 351"/>
                <a:gd name="T85" fmla="*/ 59 h 308"/>
                <a:gd name="T86" fmla="*/ 219 w 351"/>
                <a:gd name="T87" fmla="*/ 55 h 308"/>
                <a:gd name="T88" fmla="*/ 217 w 351"/>
                <a:gd name="T89" fmla="*/ 39 h 308"/>
                <a:gd name="T90" fmla="*/ 180 w 351"/>
                <a:gd name="T91" fmla="*/ 16 h 308"/>
                <a:gd name="T92" fmla="*/ 163 w 351"/>
                <a:gd name="T93" fmla="*/ 5 h 308"/>
                <a:gd name="T94" fmla="*/ 160 w 351"/>
                <a:gd name="T95" fmla="*/ 31 h 308"/>
                <a:gd name="T96" fmla="*/ 140 w 351"/>
                <a:gd name="T97" fmla="*/ 33 h 308"/>
                <a:gd name="T98" fmla="*/ 131 w 351"/>
                <a:gd name="T99" fmla="*/ 41 h 308"/>
                <a:gd name="T100" fmla="*/ 122 w 351"/>
                <a:gd name="T101" fmla="*/ 55 h 308"/>
                <a:gd name="T102" fmla="*/ 95 w 351"/>
                <a:gd name="T103" fmla="*/ 67 h 308"/>
                <a:gd name="T104" fmla="*/ 77 w 351"/>
                <a:gd name="T105" fmla="*/ 50 h 308"/>
                <a:gd name="T106" fmla="*/ 63 w 351"/>
                <a:gd name="T107" fmla="*/ 47 h 308"/>
                <a:gd name="T108" fmla="*/ 49 w 351"/>
                <a:gd name="T109" fmla="*/ 31 h 308"/>
                <a:gd name="T110" fmla="*/ 34 w 351"/>
                <a:gd name="T111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8">
                  <a:moveTo>
                    <a:pt x="33" y="7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3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9"/>
                    <a:pt x="37" y="115"/>
                    <a:pt x="37" y="122"/>
                  </a:cubicBezTo>
                  <a:cubicBezTo>
                    <a:pt x="41" y="127"/>
                    <a:pt x="42" y="131"/>
                    <a:pt x="42" y="133"/>
                  </a:cubicBezTo>
                  <a:cubicBezTo>
                    <a:pt x="42" y="135"/>
                    <a:pt x="43" y="138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3"/>
                    <a:pt x="45" y="157"/>
                  </a:cubicBezTo>
                  <a:cubicBezTo>
                    <a:pt x="43" y="160"/>
                    <a:pt x="45" y="165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5" y="192"/>
                    <a:pt x="45" y="194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13"/>
                    <a:pt x="43" y="216"/>
                    <a:pt x="45" y="217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51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29"/>
                    <a:pt x="57" y="228"/>
                    <a:pt x="58" y="226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1" y="223"/>
                    <a:pt x="61" y="222"/>
                    <a:pt x="63" y="220"/>
                  </a:cubicBezTo>
                  <a:cubicBezTo>
                    <a:pt x="63" y="218"/>
                    <a:pt x="63" y="215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70" y="209"/>
                    <a:pt x="73" y="209"/>
                    <a:pt x="75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9" y="239"/>
                    <a:pt x="89" y="239"/>
                    <a:pt x="89" y="239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7" y="233"/>
                    <a:pt x="97" y="233"/>
                    <a:pt x="97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19" y="278"/>
                    <a:pt x="119" y="278"/>
                    <a:pt x="119" y="278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3" y="299"/>
                    <a:pt x="123" y="299"/>
                    <a:pt x="123" y="299"/>
                  </a:cubicBezTo>
                  <a:cubicBezTo>
                    <a:pt x="125" y="295"/>
                    <a:pt x="128" y="293"/>
                    <a:pt x="129" y="293"/>
                  </a:cubicBezTo>
                  <a:cubicBezTo>
                    <a:pt x="131" y="294"/>
                    <a:pt x="131" y="295"/>
                    <a:pt x="131" y="296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8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7" y="295"/>
                    <a:pt x="149" y="293"/>
                    <a:pt x="153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67" y="279"/>
                    <a:pt x="167" y="279"/>
                    <a:pt x="167" y="279"/>
                  </a:cubicBezTo>
                  <a:cubicBezTo>
                    <a:pt x="165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7" y="235"/>
                    <a:pt x="187" y="235"/>
                    <a:pt x="187" y="235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9" y="236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6"/>
                    <a:pt x="278" y="236"/>
                    <a:pt x="278" y="23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5" y="173"/>
                    <a:pt x="255" y="173"/>
                    <a:pt x="255" y="173"/>
                  </a:cubicBezTo>
                  <a:cubicBezTo>
                    <a:pt x="255" y="163"/>
                    <a:pt x="255" y="163"/>
                    <a:pt x="255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1" y="157"/>
                    <a:pt x="271" y="157"/>
                    <a:pt x="271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3" y="139"/>
                    <a:pt x="313" y="139"/>
                    <a:pt x="313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29"/>
                    <a:pt x="317" y="129"/>
                    <a:pt x="317" y="129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2"/>
                    <a:pt x="333" y="112"/>
                    <a:pt x="333" y="112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7" y="107"/>
                    <a:pt x="337" y="107"/>
                    <a:pt x="337" y="107"/>
                  </a:cubicBezTo>
                  <a:cubicBezTo>
                    <a:pt x="341" y="99"/>
                    <a:pt x="341" y="99"/>
                    <a:pt x="341" y="99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5"/>
                    <a:pt x="343" y="85"/>
                    <a:pt x="343" y="85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79"/>
                    <a:pt x="351" y="79"/>
                    <a:pt x="351" y="79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8"/>
                    <a:pt x="325" y="78"/>
                    <a:pt x="325" y="78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1"/>
                    <a:pt x="302" y="69"/>
                  </a:cubicBezTo>
                  <a:cubicBezTo>
                    <a:pt x="302" y="67"/>
                    <a:pt x="301" y="65"/>
                    <a:pt x="299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4" y="57"/>
                    <a:pt x="294" y="57"/>
                    <a:pt x="294" y="57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2"/>
                    <a:pt x="259" y="52"/>
                    <a:pt x="259" y="52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3" y="60"/>
                    <a:pt x="233" y="60"/>
                    <a:pt x="233" y="60"/>
                  </a:cubicBezTo>
                  <a:cubicBezTo>
                    <a:pt x="226" y="59"/>
                    <a:pt x="226" y="59"/>
                    <a:pt x="226" y="59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4"/>
                    <a:pt x="156" y="35"/>
                    <a:pt x="153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3" y="51"/>
                    <a:pt x="123" y="53"/>
                    <a:pt x="122" y="55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9" y="59"/>
                    <a:pt x="116" y="60"/>
                    <a:pt x="111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6" y="38"/>
                    <a:pt x="54" y="35"/>
                    <a:pt x="53" y="33"/>
                  </a:cubicBezTo>
                  <a:cubicBezTo>
                    <a:pt x="53" y="32"/>
                    <a:pt x="53" y="31"/>
                    <a:pt x="5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29"/>
                    <a:pt x="44" y="27"/>
                    <a:pt x="43" y="2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7" name="Freeform 12"/>
            <p:cNvSpPr/>
            <p:nvPr/>
          </p:nvSpPr>
          <p:spPr bwMode="auto">
            <a:xfrm rot="175386">
              <a:off x="2932348" y="3702445"/>
              <a:ext cx="1904180" cy="1156017"/>
            </a:xfrm>
            <a:custGeom>
              <a:avLst/>
              <a:gdLst>
                <a:gd name="T0" fmla="*/ 67 w 629"/>
                <a:gd name="T1" fmla="*/ 18 h 382"/>
                <a:gd name="T2" fmla="*/ 34 w 629"/>
                <a:gd name="T3" fmla="*/ 29 h 382"/>
                <a:gd name="T4" fmla="*/ 21 w 629"/>
                <a:gd name="T5" fmla="*/ 54 h 382"/>
                <a:gd name="T6" fmla="*/ 10 w 629"/>
                <a:gd name="T7" fmla="*/ 105 h 382"/>
                <a:gd name="T8" fmla="*/ 9 w 629"/>
                <a:gd name="T9" fmla="*/ 119 h 382"/>
                <a:gd name="T10" fmla="*/ 31 w 629"/>
                <a:gd name="T11" fmla="*/ 166 h 382"/>
                <a:gd name="T12" fmla="*/ 65 w 629"/>
                <a:gd name="T13" fmla="*/ 204 h 382"/>
                <a:gd name="T14" fmla="*/ 92 w 629"/>
                <a:gd name="T15" fmla="*/ 196 h 382"/>
                <a:gd name="T16" fmla="*/ 118 w 629"/>
                <a:gd name="T17" fmla="*/ 230 h 382"/>
                <a:gd name="T18" fmla="*/ 145 w 629"/>
                <a:gd name="T19" fmla="*/ 250 h 382"/>
                <a:gd name="T20" fmla="*/ 157 w 629"/>
                <a:gd name="T21" fmla="*/ 271 h 382"/>
                <a:gd name="T22" fmla="*/ 189 w 629"/>
                <a:gd name="T23" fmla="*/ 293 h 382"/>
                <a:gd name="T24" fmla="*/ 204 w 629"/>
                <a:gd name="T25" fmla="*/ 302 h 382"/>
                <a:gd name="T26" fmla="*/ 236 w 629"/>
                <a:gd name="T27" fmla="*/ 314 h 382"/>
                <a:gd name="T28" fmla="*/ 299 w 629"/>
                <a:gd name="T29" fmla="*/ 324 h 382"/>
                <a:gd name="T30" fmla="*/ 297 w 629"/>
                <a:gd name="T31" fmla="*/ 350 h 382"/>
                <a:gd name="T32" fmla="*/ 387 w 629"/>
                <a:gd name="T33" fmla="*/ 339 h 382"/>
                <a:gd name="T34" fmla="*/ 397 w 629"/>
                <a:gd name="T35" fmla="*/ 369 h 382"/>
                <a:gd name="T36" fmla="*/ 479 w 629"/>
                <a:gd name="T37" fmla="*/ 357 h 382"/>
                <a:gd name="T38" fmla="*/ 513 w 629"/>
                <a:gd name="T39" fmla="*/ 340 h 382"/>
                <a:gd name="T40" fmla="*/ 569 w 629"/>
                <a:gd name="T41" fmla="*/ 360 h 382"/>
                <a:gd name="T42" fmla="*/ 570 w 629"/>
                <a:gd name="T43" fmla="*/ 358 h 382"/>
                <a:gd name="T44" fmla="*/ 597 w 629"/>
                <a:gd name="T45" fmla="*/ 348 h 382"/>
                <a:gd name="T46" fmla="*/ 608 w 629"/>
                <a:gd name="T47" fmla="*/ 332 h 382"/>
                <a:gd name="T48" fmla="*/ 624 w 629"/>
                <a:gd name="T49" fmla="*/ 281 h 382"/>
                <a:gd name="T50" fmla="*/ 617 w 629"/>
                <a:gd name="T51" fmla="*/ 248 h 382"/>
                <a:gd name="T52" fmla="*/ 601 w 629"/>
                <a:gd name="T53" fmla="*/ 207 h 382"/>
                <a:gd name="T54" fmla="*/ 593 w 629"/>
                <a:gd name="T55" fmla="*/ 192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4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50 h 382"/>
                <a:gd name="T70" fmla="*/ 389 w 629"/>
                <a:gd name="T71" fmla="*/ 134 h 382"/>
                <a:gd name="T72" fmla="*/ 369 w 629"/>
                <a:gd name="T73" fmla="*/ 136 h 382"/>
                <a:gd name="T74" fmla="*/ 347 w 629"/>
                <a:gd name="T75" fmla="*/ 98 h 382"/>
                <a:gd name="T76" fmla="*/ 356 w 629"/>
                <a:gd name="T77" fmla="*/ 74 h 382"/>
                <a:gd name="T78" fmla="*/ 357 w 629"/>
                <a:gd name="T79" fmla="*/ 40 h 382"/>
                <a:gd name="T80" fmla="*/ 357 w 629"/>
                <a:gd name="T81" fmla="*/ 22 h 382"/>
                <a:gd name="T82" fmla="*/ 355 w 629"/>
                <a:gd name="T83" fmla="*/ 20 h 382"/>
                <a:gd name="T84" fmla="*/ 347 w 629"/>
                <a:gd name="T85" fmla="*/ 15 h 382"/>
                <a:gd name="T86" fmla="*/ 305 w 629"/>
                <a:gd name="T87" fmla="*/ 2 h 382"/>
                <a:gd name="T88" fmla="*/ 260 w 629"/>
                <a:gd name="T89" fmla="*/ 12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5 w 629"/>
                <a:gd name="T99" fmla="*/ 10 h 382"/>
                <a:gd name="T100" fmla="*/ 92 w 629"/>
                <a:gd name="T101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2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6" y="6"/>
                    <a:pt x="73" y="8"/>
                    <a:pt x="70" y="11"/>
                  </a:cubicBezTo>
                  <a:cubicBezTo>
                    <a:pt x="67" y="12"/>
                    <a:pt x="67" y="14"/>
                    <a:pt x="67" y="16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20"/>
                    <a:pt x="65" y="23"/>
                    <a:pt x="62" y="2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1" y="31"/>
                    <a:pt x="59" y="32"/>
                    <a:pt x="57" y="3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4"/>
                    <a:pt x="22" y="50"/>
                    <a:pt x="21" y="54"/>
                  </a:cubicBezTo>
                  <a:cubicBezTo>
                    <a:pt x="21" y="56"/>
                    <a:pt x="23" y="63"/>
                    <a:pt x="29" y="7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8"/>
                    <a:pt x="33" y="92"/>
                    <a:pt x="29" y="9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8"/>
                    <a:pt x="9" y="11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7" y="120"/>
                    <a:pt x="5" y="124"/>
                    <a:pt x="2" y="131"/>
                  </a:cubicBezTo>
                  <a:cubicBezTo>
                    <a:pt x="0" y="137"/>
                    <a:pt x="1" y="143"/>
                    <a:pt x="6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9" y="150"/>
                    <a:pt x="23" y="156"/>
                    <a:pt x="30" y="165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8"/>
                    <a:pt x="32" y="170"/>
                    <a:pt x="34" y="17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2"/>
                    <a:pt x="148" y="252"/>
                    <a:pt x="148" y="252"/>
                  </a:cubicBezTo>
                  <a:cubicBezTo>
                    <a:pt x="157" y="271"/>
                    <a:pt x="157" y="271"/>
                    <a:pt x="157" y="271"/>
                  </a:cubicBezTo>
                  <a:cubicBezTo>
                    <a:pt x="168" y="278"/>
                    <a:pt x="168" y="278"/>
                    <a:pt x="168" y="278"/>
                  </a:cubicBezTo>
                  <a:cubicBezTo>
                    <a:pt x="177" y="280"/>
                    <a:pt x="177" y="280"/>
                    <a:pt x="177" y="280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30" y="312"/>
                    <a:pt x="230" y="312"/>
                    <a:pt x="230" y="312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4"/>
                    <a:pt x="263" y="324"/>
                    <a:pt x="263" y="324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87" y="320"/>
                    <a:pt x="296" y="321"/>
                    <a:pt x="299" y="324"/>
                  </a:cubicBezTo>
                  <a:cubicBezTo>
                    <a:pt x="301" y="328"/>
                    <a:pt x="300" y="331"/>
                    <a:pt x="295" y="335"/>
                  </a:cubicBezTo>
                  <a:cubicBezTo>
                    <a:pt x="291" y="339"/>
                    <a:pt x="291" y="339"/>
                    <a:pt x="291" y="339"/>
                  </a:cubicBezTo>
                  <a:cubicBezTo>
                    <a:pt x="290" y="341"/>
                    <a:pt x="292" y="344"/>
                    <a:pt x="297" y="349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300" y="352"/>
                    <a:pt x="300" y="352"/>
                    <a:pt x="300" y="352"/>
                  </a:cubicBezTo>
                  <a:cubicBezTo>
                    <a:pt x="301" y="351"/>
                    <a:pt x="301" y="351"/>
                    <a:pt x="301" y="351"/>
                  </a:cubicBezTo>
                  <a:cubicBezTo>
                    <a:pt x="311" y="332"/>
                    <a:pt x="319" y="322"/>
                    <a:pt x="325" y="320"/>
                  </a:cubicBezTo>
                  <a:cubicBezTo>
                    <a:pt x="331" y="318"/>
                    <a:pt x="343" y="323"/>
                    <a:pt x="363" y="335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7" y="340"/>
                    <a:pt x="387" y="340"/>
                    <a:pt x="387" y="340"/>
                  </a:cubicBezTo>
                  <a:cubicBezTo>
                    <a:pt x="387" y="341"/>
                    <a:pt x="387" y="341"/>
                    <a:pt x="387" y="341"/>
                  </a:cubicBezTo>
                  <a:cubicBezTo>
                    <a:pt x="385" y="352"/>
                    <a:pt x="385" y="352"/>
                    <a:pt x="385" y="352"/>
                  </a:cubicBezTo>
                  <a:cubicBezTo>
                    <a:pt x="397" y="354"/>
                    <a:pt x="397" y="354"/>
                    <a:pt x="397" y="354"/>
                  </a:cubicBezTo>
                  <a:cubicBezTo>
                    <a:pt x="397" y="369"/>
                    <a:pt x="397" y="369"/>
                    <a:pt x="397" y="369"/>
                  </a:cubicBezTo>
                  <a:cubicBezTo>
                    <a:pt x="401" y="376"/>
                    <a:pt x="403" y="380"/>
                    <a:pt x="405" y="381"/>
                  </a:cubicBezTo>
                  <a:cubicBezTo>
                    <a:pt x="407" y="382"/>
                    <a:pt x="419" y="382"/>
                    <a:pt x="441" y="381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40"/>
                    <a:pt x="512" y="340"/>
                    <a:pt x="512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28" y="338"/>
                    <a:pt x="537" y="338"/>
                    <a:pt x="539" y="340"/>
                  </a:cubicBezTo>
                  <a:cubicBezTo>
                    <a:pt x="557" y="354"/>
                    <a:pt x="557" y="354"/>
                    <a:pt x="557" y="354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9" y="360"/>
                    <a:pt x="569" y="360"/>
                    <a:pt x="569" y="360"/>
                  </a:cubicBezTo>
                  <a:cubicBezTo>
                    <a:pt x="570" y="360"/>
                    <a:pt x="570" y="360"/>
                    <a:pt x="570" y="360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3" y="346"/>
                    <a:pt x="573" y="346"/>
                    <a:pt x="573" y="346"/>
                  </a:cubicBezTo>
                  <a:cubicBezTo>
                    <a:pt x="571" y="342"/>
                    <a:pt x="571" y="339"/>
                    <a:pt x="573" y="337"/>
                  </a:cubicBezTo>
                  <a:cubicBezTo>
                    <a:pt x="573" y="335"/>
                    <a:pt x="575" y="334"/>
                    <a:pt x="579" y="333"/>
                  </a:cubicBezTo>
                  <a:cubicBezTo>
                    <a:pt x="585" y="332"/>
                    <a:pt x="590" y="337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4"/>
                    <a:pt x="607" y="344"/>
                    <a:pt x="607" y="344"/>
                  </a:cubicBezTo>
                  <a:cubicBezTo>
                    <a:pt x="609" y="344"/>
                    <a:pt x="610" y="342"/>
                    <a:pt x="610" y="340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7" y="329"/>
                    <a:pt x="608" y="326"/>
                    <a:pt x="611" y="325"/>
                  </a:cubicBezTo>
                  <a:cubicBezTo>
                    <a:pt x="615" y="322"/>
                    <a:pt x="615" y="322"/>
                    <a:pt x="615" y="322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1"/>
                    <a:pt x="623" y="285"/>
                    <a:pt x="624" y="281"/>
                  </a:cubicBezTo>
                  <a:cubicBezTo>
                    <a:pt x="625" y="270"/>
                    <a:pt x="625" y="270"/>
                    <a:pt x="625" y="270"/>
                  </a:cubicBezTo>
                  <a:cubicBezTo>
                    <a:pt x="623" y="265"/>
                    <a:pt x="622" y="262"/>
                    <a:pt x="622" y="259"/>
                  </a:cubicBezTo>
                  <a:cubicBezTo>
                    <a:pt x="622" y="258"/>
                    <a:pt x="620" y="254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5" y="234"/>
                    <a:pt x="615" y="234"/>
                    <a:pt x="615" y="234"/>
                  </a:cubicBezTo>
                  <a:cubicBezTo>
                    <a:pt x="615" y="231"/>
                    <a:pt x="615" y="228"/>
                    <a:pt x="615" y="224"/>
                  </a:cubicBezTo>
                  <a:cubicBezTo>
                    <a:pt x="612" y="221"/>
                    <a:pt x="609" y="218"/>
                    <a:pt x="608" y="216"/>
                  </a:cubicBezTo>
                  <a:cubicBezTo>
                    <a:pt x="602" y="208"/>
                    <a:pt x="602" y="208"/>
                    <a:pt x="602" y="208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599" y="196"/>
                    <a:pt x="599" y="196"/>
                    <a:pt x="599" y="196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200"/>
                    <a:pt x="577" y="200"/>
                    <a:pt x="577" y="200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9"/>
                    <a:pt x="577" y="209"/>
                    <a:pt x="577" y="209"/>
                  </a:cubicBezTo>
                  <a:cubicBezTo>
                    <a:pt x="563" y="214"/>
                    <a:pt x="563" y="214"/>
                    <a:pt x="563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1" y="207"/>
                    <a:pt x="551" y="207"/>
                    <a:pt x="551" y="207"/>
                  </a:cubicBezTo>
                  <a:cubicBezTo>
                    <a:pt x="548" y="215"/>
                    <a:pt x="548" y="215"/>
                    <a:pt x="548" y="215"/>
                  </a:cubicBezTo>
                  <a:cubicBezTo>
                    <a:pt x="538" y="218"/>
                    <a:pt x="538" y="218"/>
                    <a:pt x="538" y="218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19" y="193"/>
                    <a:pt x="519" y="193"/>
                    <a:pt x="519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1" y="172"/>
                    <a:pt x="501" y="172"/>
                    <a:pt x="501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6"/>
                    <a:pt x="487" y="176"/>
                    <a:pt x="487" y="176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60"/>
                    <a:pt x="417" y="158"/>
                    <a:pt x="415" y="156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1" y="154"/>
                    <a:pt x="411" y="154"/>
                    <a:pt x="411" y="154"/>
                  </a:cubicBezTo>
                  <a:cubicBezTo>
                    <a:pt x="403" y="150"/>
                    <a:pt x="403" y="150"/>
                    <a:pt x="403" y="150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1" y="148"/>
                    <a:pt x="400" y="146"/>
                    <a:pt x="399" y="145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5" y="136"/>
                    <a:pt x="395" y="136"/>
                    <a:pt x="395" y="136"/>
                  </a:cubicBezTo>
                  <a:cubicBezTo>
                    <a:pt x="389" y="134"/>
                    <a:pt x="389" y="134"/>
                    <a:pt x="389" y="134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7"/>
                    <a:pt x="385" y="137"/>
                    <a:pt x="385" y="13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382" y="139"/>
                    <a:pt x="380" y="140"/>
                    <a:pt x="379" y="140"/>
                  </a:cubicBezTo>
                  <a:cubicBezTo>
                    <a:pt x="375" y="141"/>
                    <a:pt x="372" y="140"/>
                    <a:pt x="369" y="136"/>
                  </a:cubicBezTo>
                  <a:cubicBezTo>
                    <a:pt x="361" y="128"/>
                    <a:pt x="361" y="128"/>
                    <a:pt x="361" y="128"/>
                  </a:cubicBezTo>
                  <a:cubicBezTo>
                    <a:pt x="358" y="124"/>
                    <a:pt x="356" y="121"/>
                    <a:pt x="355" y="119"/>
                  </a:cubicBezTo>
                  <a:cubicBezTo>
                    <a:pt x="353" y="116"/>
                    <a:pt x="353" y="116"/>
                    <a:pt x="353" y="116"/>
                  </a:cubicBezTo>
                  <a:cubicBezTo>
                    <a:pt x="351" y="113"/>
                    <a:pt x="349" y="110"/>
                    <a:pt x="347" y="108"/>
                  </a:cubicBezTo>
                  <a:cubicBezTo>
                    <a:pt x="346" y="104"/>
                    <a:pt x="346" y="101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52" y="89"/>
                    <a:pt x="352" y="89"/>
                    <a:pt x="352" y="89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49" y="46"/>
                    <a:pt x="351" y="43"/>
                    <a:pt x="355" y="42"/>
                  </a:cubicBezTo>
                  <a:cubicBezTo>
                    <a:pt x="357" y="42"/>
                    <a:pt x="357" y="41"/>
                    <a:pt x="357" y="40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4"/>
                    <a:pt x="299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10"/>
                    <a:pt x="260" y="12"/>
                  </a:cubicBezTo>
                  <a:cubicBezTo>
                    <a:pt x="257" y="14"/>
                    <a:pt x="253" y="15"/>
                    <a:pt x="247" y="17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8"/>
                    <a:pt x="165" y="15"/>
                    <a:pt x="161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6"/>
                    <a:pt x="158" y="4"/>
                    <a:pt x="158" y="4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7" y="11"/>
                    <a:pt x="112" y="10"/>
                    <a:pt x="106" y="8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8" name="Freeform 13"/>
            <p:cNvSpPr/>
            <p:nvPr/>
          </p:nvSpPr>
          <p:spPr bwMode="auto">
            <a:xfrm rot="175386">
              <a:off x="4622795" y="4726103"/>
              <a:ext cx="858582" cy="896157"/>
            </a:xfrm>
            <a:custGeom>
              <a:avLst/>
              <a:gdLst>
                <a:gd name="T0" fmla="*/ 10 w 284"/>
                <a:gd name="T1" fmla="*/ 182 h 296"/>
                <a:gd name="T2" fmla="*/ 41 w 284"/>
                <a:gd name="T3" fmla="*/ 181 h 296"/>
                <a:gd name="T4" fmla="*/ 42 w 284"/>
                <a:gd name="T5" fmla="*/ 195 h 296"/>
                <a:gd name="T6" fmla="*/ 68 w 284"/>
                <a:gd name="T7" fmla="*/ 221 h 296"/>
                <a:gd name="T8" fmla="*/ 72 w 284"/>
                <a:gd name="T9" fmla="*/ 260 h 296"/>
                <a:gd name="T10" fmla="*/ 110 w 284"/>
                <a:gd name="T11" fmla="*/ 270 h 296"/>
                <a:gd name="T12" fmla="*/ 118 w 284"/>
                <a:gd name="T13" fmla="*/ 282 h 296"/>
                <a:gd name="T14" fmla="*/ 136 w 284"/>
                <a:gd name="T15" fmla="*/ 296 h 296"/>
                <a:gd name="T16" fmla="*/ 136 w 284"/>
                <a:gd name="T17" fmla="*/ 284 h 296"/>
                <a:gd name="T18" fmla="*/ 135 w 284"/>
                <a:gd name="T19" fmla="*/ 244 h 296"/>
                <a:gd name="T20" fmla="*/ 162 w 284"/>
                <a:gd name="T21" fmla="*/ 236 h 296"/>
                <a:gd name="T22" fmla="*/ 190 w 284"/>
                <a:gd name="T23" fmla="*/ 236 h 296"/>
                <a:gd name="T24" fmla="*/ 220 w 284"/>
                <a:gd name="T25" fmla="*/ 233 h 296"/>
                <a:gd name="T26" fmla="*/ 256 w 284"/>
                <a:gd name="T27" fmla="*/ 211 h 296"/>
                <a:gd name="T28" fmla="*/ 265 w 284"/>
                <a:gd name="T29" fmla="*/ 214 h 296"/>
                <a:gd name="T30" fmla="*/ 270 w 284"/>
                <a:gd name="T31" fmla="*/ 216 h 296"/>
                <a:gd name="T32" fmla="*/ 284 w 284"/>
                <a:gd name="T33" fmla="*/ 205 h 296"/>
                <a:gd name="T34" fmla="*/ 274 w 284"/>
                <a:gd name="T35" fmla="*/ 194 h 296"/>
                <a:gd name="T36" fmla="*/ 252 w 284"/>
                <a:gd name="T37" fmla="*/ 180 h 296"/>
                <a:gd name="T38" fmla="*/ 236 w 284"/>
                <a:gd name="T39" fmla="*/ 182 h 296"/>
                <a:gd name="T40" fmla="*/ 230 w 284"/>
                <a:gd name="T41" fmla="*/ 170 h 296"/>
                <a:gd name="T42" fmla="*/ 234 w 284"/>
                <a:gd name="T43" fmla="*/ 155 h 296"/>
                <a:gd name="T44" fmla="*/ 226 w 284"/>
                <a:gd name="T45" fmla="*/ 136 h 296"/>
                <a:gd name="T46" fmla="*/ 232 w 284"/>
                <a:gd name="T47" fmla="*/ 106 h 296"/>
                <a:gd name="T48" fmla="*/ 216 w 284"/>
                <a:gd name="T49" fmla="*/ 102 h 296"/>
                <a:gd name="T50" fmla="*/ 200 w 284"/>
                <a:gd name="T51" fmla="*/ 84 h 296"/>
                <a:gd name="T52" fmla="*/ 198 w 284"/>
                <a:gd name="T53" fmla="*/ 74 h 296"/>
                <a:gd name="T54" fmla="*/ 206 w 284"/>
                <a:gd name="T55" fmla="*/ 66 h 296"/>
                <a:gd name="T56" fmla="*/ 236 w 284"/>
                <a:gd name="T57" fmla="*/ 63 h 296"/>
                <a:gd name="T58" fmla="*/ 243 w 284"/>
                <a:gd name="T59" fmla="*/ 66 h 296"/>
                <a:gd name="T60" fmla="*/ 256 w 284"/>
                <a:gd name="T61" fmla="*/ 54 h 296"/>
                <a:gd name="T62" fmla="*/ 235 w 284"/>
                <a:gd name="T63" fmla="*/ 52 h 296"/>
                <a:gd name="T64" fmla="*/ 227 w 284"/>
                <a:gd name="T65" fmla="*/ 44 h 296"/>
                <a:gd name="T66" fmla="*/ 222 w 284"/>
                <a:gd name="T67" fmla="*/ 22 h 296"/>
                <a:gd name="T68" fmla="*/ 198 w 284"/>
                <a:gd name="T69" fmla="*/ 34 h 296"/>
                <a:gd name="T70" fmla="*/ 201 w 284"/>
                <a:gd name="T71" fmla="*/ 50 h 296"/>
                <a:gd name="T72" fmla="*/ 193 w 284"/>
                <a:gd name="T73" fmla="*/ 62 h 296"/>
                <a:gd name="T74" fmla="*/ 183 w 284"/>
                <a:gd name="T75" fmla="*/ 85 h 296"/>
                <a:gd name="T76" fmla="*/ 183 w 284"/>
                <a:gd name="T77" fmla="*/ 98 h 296"/>
                <a:gd name="T78" fmla="*/ 178 w 284"/>
                <a:gd name="T79" fmla="*/ 104 h 296"/>
                <a:gd name="T80" fmla="*/ 173 w 284"/>
                <a:gd name="T81" fmla="*/ 107 h 296"/>
                <a:gd name="T82" fmla="*/ 154 w 284"/>
                <a:gd name="T83" fmla="*/ 112 h 296"/>
                <a:gd name="T84" fmla="*/ 138 w 284"/>
                <a:gd name="T85" fmla="*/ 110 h 296"/>
                <a:gd name="T86" fmla="*/ 129 w 284"/>
                <a:gd name="T87" fmla="*/ 106 h 296"/>
                <a:gd name="T88" fmla="*/ 122 w 284"/>
                <a:gd name="T89" fmla="*/ 84 h 296"/>
                <a:gd name="T90" fmla="*/ 113 w 284"/>
                <a:gd name="T91" fmla="*/ 64 h 296"/>
                <a:gd name="T92" fmla="*/ 110 w 284"/>
                <a:gd name="T93" fmla="*/ 57 h 296"/>
                <a:gd name="T94" fmla="*/ 100 w 284"/>
                <a:gd name="T95" fmla="*/ 52 h 296"/>
                <a:gd name="T96" fmla="*/ 86 w 284"/>
                <a:gd name="T97" fmla="*/ 44 h 296"/>
                <a:gd name="T98" fmla="*/ 86 w 284"/>
                <a:gd name="T99" fmla="*/ 35 h 296"/>
                <a:gd name="T100" fmla="*/ 77 w 284"/>
                <a:gd name="T101" fmla="*/ 29 h 296"/>
                <a:gd name="T102" fmla="*/ 61 w 284"/>
                <a:gd name="T103" fmla="*/ 42 h 296"/>
                <a:gd name="T104" fmla="*/ 50 w 284"/>
                <a:gd name="T105" fmla="*/ 21 h 296"/>
                <a:gd name="T106" fmla="*/ 40 w 284"/>
                <a:gd name="T107" fmla="*/ 10 h 296"/>
                <a:gd name="T108" fmla="*/ 28 w 284"/>
                <a:gd name="T109" fmla="*/ 33 h 296"/>
                <a:gd name="T110" fmla="*/ 28 w 284"/>
                <a:gd name="T111" fmla="*/ 54 h 296"/>
                <a:gd name="T112" fmla="*/ 46 w 284"/>
                <a:gd name="T113" fmla="*/ 70 h 296"/>
                <a:gd name="T114" fmla="*/ 31 w 284"/>
                <a:gd name="T115" fmla="*/ 128 h 296"/>
                <a:gd name="T116" fmla="*/ 2 w 284"/>
                <a:gd name="T117" fmla="*/ 174 h 296"/>
                <a:gd name="T118" fmla="*/ 2 w 284"/>
                <a:gd name="T119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6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5"/>
                    <a:pt x="9" y="183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2" y="181"/>
                    <a:pt x="42" y="181"/>
                    <a:pt x="42" y="181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4"/>
                    <a:pt x="42" y="194"/>
                    <a:pt x="42" y="194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8"/>
                    <a:pt x="48" y="251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6"/>
                    <a:pt x="72" y="260"/>
                  </a:cubicBezTo>
                  <a:cubicBezTo>
                    <a:pt x="74" y="265"/>
                    <a:pt x="77" y="270"/>
                    <a:pt x="79" y="275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6" y="282"/>
                    <a:pt x="96" y="282"/>
                    <a:pt x="96" y="282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36" y="296"/>
                    <a:pt x="136" y="296"/>
                    <a:pt x="136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5"/>
                    <a:pt x="138" y="295"/>
                    <a:pt x="138" y="29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4"/>
                    <a:pt x="136" y="284"/>
                    <a:pt x="136" y="284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2" y="236"/>
                    <a:pt x="162" y="236"/>
                    <a:pt x="162" y="236"/>
                  </a:cubicBezTo>
                  <a:cubicBezTo>
                    <a:pt x="169" y="241"/>
                    <a:pt x="174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6"/>
                    <a:pt x="189" y="236"/>
                    <a:pt x="189" y="236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8" y="218"/>
                    <a:pt x="268" y="218"/>
                    <a:pt x="268" y="218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5"/>
                    <a:pt x="284" y="205"/>
                    <a:pt x="284" y="205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2" y="191"/>
                    <a:pt x="282" y="191"/>
                    <a:pt x="282" y="191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2" y="195"/>
                    <a:pt x="270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4" y="195"/>
                    <a:pt x="252" y="193"/>
                  </a:cubicBezTo>
                  <a:cubicBezTo>
                    <a:pt x="252" y="180"/>
                    <a:pt x="252" y="180"/>
                    <a:pt x="252" y="180"/>
                  </a:cubicBezTo>
                  <a:cubicBezTo>
                    <a:pt x="249" y="179"/>
                    <a:pt x="248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2" y="180"/>
                    <a:pt x="242" y="180"/>
                    <a:pt x="242" y="180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8" y="52"/>
                    <a:pt x="235" y="52"/>
                  </a:cubicBezTo>
                  <a:cubicBezTo>
                    <a:pt x="232" y="52"/>
                    <a:pt x="230" y="49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2" y="105"/>
                    <a:pt x="160" y="106"/>
                    <a:pt x="158" y="107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19"/>
                    <a:pt x="146" y="120"/>
                    <a:pt x="141" y="119"/>
                  </a:cubicBezTo>
                  <a:cubicBezTo>
                    <a:pt x="138" y="119"/>
                    <a:pt x="138" y="116"/>
                    <a:pt x="138" y="112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0"/>
                    <a:pt x="134" y="111"/>
                    <a:pt x="132" y="111"/>
                  </a:cubicBezTo>
                  <a:cubicBezTo>
                    <a:pt x="131" y="110"/>
                    <a:pt x="130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4" y="48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1"/>
                    <a:pt x="75" y="33"/>
                    <a:pt x="72" y="35"/>
                  </a:cubicBezTo>
                  <a:cubicBezTo>
                    <a:pt x="72" y="38"/>
                    <a:pt x="70" y="40"/>
                    <a:pt x="69" y="41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4"/>
                    <a:pt x="50" y="21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6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6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6"/>
                    <a:pt x="34" y="127"/>
                    <a:pt x="31" y="128"/>
                  </a:cubicBezTo>
                  <a:cubicBezTo>
                    <a:pt x="28" y="128"/>
                    <a:pt x="26" y="127"/>
                    <a:pt x="24" y="126"/>
                  </a:cubicBezTo>
                  <a:cubicBezTo>
                    <a:pt x="13" y="146"/>
                    <a:pt x="6" y="157"/>
                    <a:pt x="3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2" y="159"/>
                    <a:pt x="1" y="164"/>
                    <a:pt x="2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177"/>
                    <a:pt x="6" y="177"/>
                    <a:pt x="6" y="177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29" name="Freeform 14"/>
            <p:cNvSpPr/>
            <p:nvPr/>
          </p:nvSpPr>
          <p:spPr bwMode="auto">
            <a:xfrm rot="175386">
              <a:off x="5249423" y="4738246"/>
              <a:ext cx="581699" cy="502722"/>
            </a:xfrm>
            <a:custGeom>
              <a:avLst/>
              <a:gdLst>
                <a:gd name="T0" fmla="*/ 142 w 192"/>
                <a:gd name="T1" fmla="*/ 7 h 166"/>
                <a:gd name="T2" fmla="*/ 131 w 192"/>
                <a:gd name="T3" fmla="*/ 10 h 166"/>
                <a:gd name="T4" fmla="*/ 129 w 192"/>
                <a:gd name="T5" fmla="*/ 0 h 166"/>
                <a:gd name="T6" fmla="*/ 125 w 192"/>
                <a:gd name="T7" fmla="*/ 10 h 166"/>
                <a:gd name="T8" fmla="*/ 119 w 192"/>
                <a:gd name="T9" fmla="*/ 18 h 166"/>
                <a:gd name="T10" fmla="*/ 108 w 192"/>
                <a:gd name="T11" fmla="*/ 17 h 166"/>
                <a:gd name="T12" fmla="*/ 106 w 192"/>
                <a:gd name="T13" fmla="*/ 25 h 166"/>
                <a:gd name="T14" fmla="*/ 94 w 192"/>
                <a:gd name="T15" fmla="*/ 28 h 166"/>
                <a:gd name="T16" fmla="*/ 90 w 192"/>
                <a:gd name="T17" fmla="*/ 30 h 166"/>
                <a:gd name="T18" fmla="*/ 80 w 192"/>
                <a:gd name="T19" fmla="*/ 26 h 166"/>
                <a:gd name="T20" fmla="*/ 73 w 192"/>
                <a:gd name="T21" fmla="*/ 24 h 166"/>
                <a:gd name="T22" fmla="*/ 84 w 192"/>
                <a:gd name="T23" fmla="*/ 40 h 166"/>
                <a:gd name="T24" fmla="*/ 90 w 192"/>
                <a:gd name="T25" fmla="*/ 46 h 166"/>
                <a:gd name="T26" fmla="*/ 88 w 192"/>
                <a:gd name="T27" fmla="*/ 55 h 166"/>
                <a:gd name="T28" fmla="*/ 69 w 192"/>
                <a:gd name="T29" fmla="*/ 64 h 166"/>
                <a:gd name="T30" fmla="*/ 62 w 192"/>
                <a:gd name="T31" fmla="*/ 65 h 166"/>
                <a:gd name="T32" fmla="*/ 55 w 192"/>
                <a:gd name="T33" fmla="*/ 63 h 166"/>
                <a:gd name="T34" fmla="*/ 47 w 192"/>
                <a:gd name="T35" fmla="*/ 71 h 166"/>
                <a:gd name="T36" fmla="*/ 39 w 192"/>
                <a:gd name="T37" fmla="*/ 74 h 166"/>
                <a:gd name="T38" fmla="*/ 8 w 192"/>
                <a:gd name="T39" fmla="*/ 74 h 166"/>
                <a:gd name="T40" fmla="*/ 4 w 192"/>
                <a:gd name="T41" fmla="*/ 96 h 166"/>
                <a:gd name="T42" fmla="*/ 11 w 192"/>
                <a:gd name="T43" fmla="*/ 100 h 166"/>
                <a:gd name="T44" fmla="*/ 15 w 192"/>
                <a:gd name="T45" fmla="*/ 95 h 166"/>
                <a:gd name="T46" fmla="*/ 28 w 192"/>
                <a:gd name="T47" fmla="*/ 96 h 166"/>
                <a:gd name="T48" fmla="*/ 31 w 192"/>
                <a:gd name="T49" fmla="*/ 118 h 166"/>
                <a:gd name="T50" fmla="*/ 26 w 192"/>
                <a:gd name="T51" fmla="*/ 130 h 166"/>
                <a:gd name="T52" fmla="*/ 38 w 192"/>
                <a:gd name="T53" fmla="*/ 148 h 166"/>
                <a:gd name="T54" fmla="*/ 33 w 192"/>
                <a:gd name="T55" fmla="*/ 166 h 166"/>
                <a:gd name="T56" fmla="*/ 46 w 192"/>
                <a:gd name="T57" fmla="*/ 159 h 166"/>
                <a:gd name="T58" fmla="*/ 55 w 192"/>
                <a:gd name="T59" fmla="*/ 160 h 166"/>
                <a:gd name="T60" fmla="*/ 84 w 192"/>
                <a:gd name="T61" fmla="*/ 160 h 166"/>
                <a:gd name="T62" fmla="*/ 98 w 192"/>
                <a:gd name="T63" fmla="*/ 150 h 166"/>
                <a:gd name="T64" fmla="*/ 114 w 192"/>
                <a:gd name="T65" fmla="*/ 137 h 166"/>
                <a:gd name="T66" fmla="*/ 124 w 192"/>
                <a:gd name="T67" fmla="*/ 141 h 166"/>
                <a:gd name="T68" fmla="*/ 137 w 192"/>
                <a:gd name="T69" fmla="*/ 146 h 166"/>
                <a:gd name="T70" fmla="*/ 146 w 192"/>
                <a:gd name="T71" fmla="*/ 149 h 166"/>
                <a:gd name="T72" fmla="*/ 148 w 192"/>
                <a:gd name="T73" fmla="*/ 144 h 166"/>
                <a:gd name="T74" fmla="*/ 151 w 192"/>
                <a:gd name="T75" fmla="*/ 142 h 166"/>
                <a:gd name="T76" fmla="*/ 157 w 192"/>
                <a:gd name="T77" fmla="*/ 138 h 166"/>
                <a:gd name="T78" fmla="*/ 173 w 192"/>
                <a:gd name="T79" fmla="*/ 126 h 166"/>
                <a:gd name="T80" fmla="*/ 176 w 192"/>
                <a:gd name="T81" fmla="*/ 124 h 166"/>
                <a:gd name="T82" fmla="*/ 183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6 w 192"/>
                <a:gd name="T93" fmla="*/ 34 h 166"/>
                <a:gd name="T94" fmla="*/ 178 w 192"/>
                <a:gd name="T95" fmla="*/ 38 h 166"/>
                <a:gd name="T96" fmla="*/ 168 w 192"/>
                <a:gd name="T97" fmla="*/ 38 h 166"/>
                <a:gd name="T98" fmla="*/ 167 w 192"/>
                <a:gd name="T99" fmla="*/ 34 h 166"/>
                <a:gd name="T100" fmla="*/ 166 w 192"/>
                <a:gd name="T101" fmla="*/ 32 h 166"/>
                <a:gd name="T102" fmla="*/ 156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0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1" y="11"/>
                    <a:pt x="139" y="13"/>
                    <a:pt x="136" y="13"/>
                  </a:cubicBezTo>
                  <a:cubicBezTo>
                    <a:pt x="135" y="13"/>
                    <a:pt x="133" y="12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8" y="148"/>
                    <a:pt x="38" y="148"/>
                    <a:pt x="38" y="148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80" y="165"/>
                    <a:pt x="80" y="165"/>
                    <a:pt x="80" y="165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8" y="145"/>
                    <a:pt x="108" y="145"/>
                    <a:pt x="108" y="145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6" y="144"/>
                    <a:pt x="127" y="146"/>
                    <a:pt x="128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46" y="149"/>
                    <a:pt x="146" y="149"/>
                    <a:pt x="146" y="149"/>
                  </a:cubicBezTo>
                  <a:cubicBezTo>
                    <a:pt x="147" y="148"/>
                    <a:pt x="147" y="148"/>
                    <a:pt x="147" y="148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6"/>
                    <a:pt x="162" y="133"/>
                    <a:pt x="165" y="131"/>
                  </a:cubicBezTo>
                  <a:cubicBezTo>
                    <a:pt x="168" y="129"/>
                    <a:pt x="170" y="128"/>
                    <a:pt x="171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88" y="111"/>
                    <a:pt x="187" y="108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2"/>
                    <a:pt x="186" y="102"/>
                    <a:pt x="186" y="102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8" y="89"/>
                    <a:pt x="190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79"/>
                    <a:pt x="188" y="78"/>
                    <a:pt x="186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8"/>
                    <a:pt x="179" y="64"/>
                    <a:pt x="186" y="60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2" y="41"/>
                    <a:pt x="183" y="37"/>
                    <a:pt x="186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5" y="41"/>
                    <a:pt x="174" y="41"/>
                  </a:cubicBezTo>
                  <a:cubicBezTo>
                    <a:pt x="173" y="41"/>
                    <a:pt x="173" y="41"/>
                    <a:pt x="173" y="41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6"/>
                    <a:pt x="152" y="6"/>
                    <a:pt x="152" y="6"/>
                  </a:cubicBezTo>
                  <a:lnTo>
                    <a:pt x="1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0" name="Freeform 15"/>
            <p:cNvSpPr/>
            <p:nvPr/>
          </p:nvSpPr>
          <p:spPr bwMode="auto">
            <a:xfrm rot="175386">
              <a:off x="5325932" y="5056393"/>
              <a:ext cx="759001" cy="578009"/>
            </a:xfrm>
            <a:custGeom>
              <a:avLst/>
              <a:gdLst>
                <a:gd name="T0" fmla="*/ 202 w 251"/>
                <a:gd name="T1" fmla="*/ 6 h 191"/>
                <a:gd name="T2" fmla="*/ 188 w 251"/>
                <a:gd name="T3" fmla="*/ 18 h 191"/>
                <a:gd name="T4" fmla="*/ 172 w 251"/>
                <a:gd name="T5" fmla="*/ 22 h 191"/>
                <a:gd name="T6" fmla="*/ 161 w 251"/>
                <a:gd name="T7" fmla="*/ 21 h 191"/>
                <a:gd name="T8" fmla="*/ 161 w 251"/>
                <a:gd name="T9" fmla="*/ 21 h 191"/>
                <a:gd name="T10" fmla="*/ 147 w 251"/>
                <a:gd name="T11" fmla="*/ 26 h 191"/>
                <a:gd name="T12" fmla="*/ 137 w 251"/>
                <a:gd name="T13" fmla="*/ 32 h 191"/>
                <a:gd name="T14" fmla="*/ 127 w 251"/>
                <a:gd name="T15" fmla="*/ 40 h 191"/>
                <a:gd name="T16" fmla="*/ 120 w 251"/>
                <a:gd name="T17" fmla="*/ 47 h 191"/>
                <a:gd name="T18" fmla="*/ 118 w 251"/>
                <a:gd name="T19" fmla="*/ 51 h 191"/>
                <a:gd name="T20" fmla="*/ 103 w 251"/>
                <a:gd name="T21" fmla="*/ 48 h 191"/>
                <a:gd name="T22" fmla="*/ 85 w 251"/>
                <a:gd name="T23" fmla="*/ 40 h 191"/>
                <a:gd name="T24" fmla="*/ 80 w 251"/>
                <a:gd name="T25" fmla="*/ 46 h 191"/>
                <a:gd name="T26" fmla="*/ 74 w 251"/>
                <a:gd name="T27" fmla="*/ 51 h 191"/>
                <a:gd name="T28" fmla="*/ 63 w 251"/>
                <a:gd name="T29" fmla="*/ 58 h 191"/>
                <a:gd name="T30" fmla="*/ 51 w 251"/>
                <a:gd name="T31" fmla="*/ 67 h 191"/>
                <a:gd name="T32" fmla="*/ 23 w 251"/>
                <a:gd name="T33" fmla="*/ 62 h 191"/>
                <a:gd name="T34" fmla="*/ 9 w 251"/>
                <a:gd name="T35" fmla="*/ 65 h 191"/>
                <a:gd name="T36" fmla="*/ 1 w 251"/>
                <a:gd name="T37" fmla="*/ 69 h 191"/>
                <a:gd name="T38" fmla="*/ 2 w 251"/>
                <a:gd name="T39" fmla="*/ 79 h 191"/>
                <a:gd name="T40" fmla="*/ 21 w 251"/>
                <a:gd name="T41" fmla="*/ 79 h 191"/>
                <a:gd name="T42" fmla="*/ 23 w 251"/>
                <a:gd name="T43" fmla="*/ 94 h 191"/>
                <a:gd name="T44" fmla="*/ 38 w 251"/>
                <a:gd name="T45" fmla="*/ 92 h 191"/>
                <a:gd name="T46" fmla="*/ 50 w 251"/>
                <a:gd name="T47" fmla="*/ 89 h 191"/>
                <a:gd name="T48" fmla="*/ 53 w 251"/>
                <a:gd name="T49" fmla="*/ 108 h 191"/>
                <a:gd name="T50" fmla="*/ 46 w 251"/>
                <a:gd name="T51" fmla="*/ 116 h 191"/>
                <a:gd name="T52" fmla="*/ 35 w 251"/>
                <a:gd name="T53" fmla="*/ 124 h 191"/>
                <a:gd name="T54" fmla="*/ 53 w 251"/>
                <a:gd name="T55" fmla="*/ 128 h 191"/>
                <a:gd name="T56" fmla="*/ 61 w 251"/>
                <a:gd name="T57" fmla="*/ 133 h 191"/>
                <a:gd name="T58" fmla="*/ 77 w 251"/>
                <a:gd name="T59" fmla="*/ 142 h 191"/>
                <a:gd name="T60" fmla="*/ 70 w 251"/>
                <a:gd name="T61" fmla="*/ 150 h 191"/>
                <a:gd name="T62" fmla="*/ 97 w 251"/>
                <a:gd name="T63" fmla="*/ 178 h 191"/>
                <a:gd name="T64" fmla="*/ 107 w 251"/>
                <a:gd name="T65" fmla="*/ 174 h 191"/>
                <a:gd name="T66" fmla="*/ 123 w 251"/>
                <a:gd name="T67" fmla="*/ 184 h 191"/>
                <a:gd name="T68" fmla="*/ 127 w 251"/>
                <a:gd name="T69" fmla="*/ 179 h 191"/>
                <a:gd name="T70" fmla="*/ 135 w 251"/>
                <a:gd name="T71" fmla="*/ 180 h 191"/>
                <a:gd name="T72" fmla="*/ 155 w 251"/>
                <a:gd name="T73" fmla="*/ 185 h 191"/>
                <a:gd name="T74" fmla="*/ 157 w 251"/>
                <a:gd name="T75" fmla="*/ 186 h 191"/>
                <a:gd name="T76" fmla="*/ 173 w 251"/>
                <a:gd name="T77" fmla="*/ 173 h 191"/>
                <a:gd name="T78" fmla="*/ 179 w 251"/>
                <a:gd name="T79" fmla="*/ 178 h 191"/>
                <a:gd name="T80" fmla="*/ 183 w 251"/>
                <a:gd name="T81" fmla="*/ 170 h 191"/>
                <a:gd name="T82" fmla="*/ 198 w 251"/>
                <a:gd name="T83" fmla="*/ 152 h 191"/>
                <a:gd name="T84" fmla="*/ 207 w 251"/>
                <a:gd name="T85" fmla="*/ 154 h 191"/>
                <a:gd name="T86" fmla="*/ 205 w 251"/>
                <a:gd name="T87" fmla="*/ 143 h 191"/>
                <a:gd name="T88" fmla="*/ 207 w 251"/>
                <a:gd name="T89" fmla="*/ 137 h 191"/>
                <a:gd name="T90" fmla="*/ 229 w 251"/>
                <a:gd name="T91" fmla="*/ 126 h 191"/>
                <a:gd name="T92" fmla="*/ 228 w 251"/>
                <a:gd name="T93" fmla="*/ 114 h 191"/>
                <a:gd name="T94" fmla="*/ 233 w 251"/>
                <a:gd name="T95" fmla="*/ 105 h 191"/>
                <a:gd name="T96" fmla="*/ 239 w 251"/>
                <a:gd name="T97" fmla="*/ 90 h 191"/>
                <a:gd name="T98" fmla="*/ 248 w 251"/>
                <a:gd name="T99" fmla="*/ 78 h 191"/>
                <a:gd name="T100" fmla="*/ 248 w 251"/>
                <a:gd name="T101" fmla="*/ 67 h 191"/>
                <a:gd name="T102" fmla="*/ 248 w 251"/>
                <a:gd name="T103" fmla="*/ 60 h 191"/>
                <a:gd name="T104" fmla="*/ 227 w 251"/>
                <a:gd name="T105" fmla="*/ 61 h 191"/>
                <a:gd name="T106" fmla="*/ 221 w 251"/>
                <a:gd name="T107" fmla="*/ 51 h 191"/>
                <a:gd name="T108" fmla="*/ 211 w 251"/>
                <a:gd name="T109" fmla="*/ 50 h 191"/>
                <a:gd name="T110" fmla="*/ 222 w 251"/>
                <a:gd name="T111" fmla="*/ 29 h 191"/>
                <a:gd name="T112" fmla="*/ 221 w 251"/>
                <a:gd name="T113" fmla="*/ 14 h 191"/>
                <a:gd name="T114" fmla="*/ 217 w 251"/>
                <a:gd name="T115" fmla="*/ 0 h 191"/>
                <a:gd name="T116" fmla="*/ 208 w 251"/>
                <a:gd name="T117" fmla="*/ 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191">
                  <a:moveTo>
                    <a:pt x="201" y="4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5" y="16"/>
                    <a:pt x="192" y="18"/>
                    <a:pt x="189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2"/>
                    <a:pt x="167" y="20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5" y="34"/>
                    <a:pt x="134" y="36"/>
                    <a:pt x="135" y="37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5" y="49"/>
                    <a:pt x="92" y="46"/>
                    <a:pt x="89" y="4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3" y="67"/>
                    <a:pt x="2" y="68"/>
                    <a:pt x="1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8"/>
                    <a:pt x="71" y="164"/>
                    <a:pt x="75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8"/>
                    <a:pt x="97" y="178"/>
                    <a:pt x="97" y="178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1" y="184"/>
                    <a:pt x="121" y="184"/>
                    <a:pt x="121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8" y="179"/>
                    <a:pt x="128" y="179"/>
                    <a:pt x="128" y="179"/>
                  </a:cubicBezTo>
                  <a:cubicBezTo>
                    <a:pt x="135" y="180"/>
                    <a:pt x="135" y="180"/>
                    <a:pt x="135" y="180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186"/>
                    <a:pt x="157" y="186"/>
                    <a:pt x="157" y="186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83" y="170"/>
                    <a:pt x="183" y="170"/>
                    <a:pt x="183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9" y="126"/>
                    <a:pt x="229" y="126"/>
                    <a:pt x="229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4"/>
                    <a:pt x="228" y="114"/>
                    <a:pt x="228" y="11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5" y="60"/>
                    <a:pt x="245" y="60"/>
                    <a:pt x="245" y="60"/>
                  </a:cubicBezTo>
                  <a:cubicBezTo>
                    <a:pt x="239" y="63"/>
                    <a:pt x="239" y="63"/>
                    <a:pt x="239" y="63"/>
                  </a:cubicBezTo>
                  <a:cubicBezTo>
                    <a:pt x="236" y="65"/>
                    <a:pt x="232" y="64"/>
                    <a:pt x="227" y="61"/>
                  </a:cubicBezTo>
                  <a:cubicBezTo>
                    <a:pt x="225" y="59"/>
                    <a:pt x="225" y="55"/>
                    <a:pt x="226" y="49"/>
                  </a:cubicBezTo>
                  <a:cubicBezTo>
                    <a:pt x="223" y="49"/>
                    <a:pt x="223" y="49"/>
                    <a:pt x="223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5" y="57"/>
                    <a:pt x="214" y="57"/>
                  </a:cubicBezTo>
                  <a:cubicBezTo>
                    <a:pt x="213" y="57"/>
                    <a:pt x="213" y="57"/>
                    <a:pt x="212" y="57"/>
                  </a:cubicBezTo>
                  <a:cubicBezTo>
                    <a:pt x="211" y="56"/>
                    <a:pt x="211" y="54"/>
                    <a:pt x="211" y="50"/>
                  </a:cubicBezTo>
                  <a:cubicBezTo>
                    <a:pt x="211" y="47"/>
                    <a:pt x="211" y="44"/>
                    <a:pt x="212" y="44"/>
                  </a:cubicBezTo>
                  <a:cubicBezTo>
                    <a:pt x="213" y="42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1" y="14"/>
                    <a:pt x="221" y="14"/>
                    <a:pt x="221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2"/>
                    <a:pt x="219" y="1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4"/>
                  </a:cubicBezTo>
                  <a:cubicBezTo>
                    <a:pt x="206" y="4"/>
                    <a:pt x="203" y="4"/>
                    <a:pt x="20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1" name="Freeform 16"/>
            <p:cNvSpPr/>
            <p:nvPr/>
          </p:nvSpPr>
          <p:spPr bwMode="auto">
            <a:xfrm rot="175386">
              <a:off x="5468018" y="4418886"/>
              <a:ext cx="428683" cy="435937"/>
            </a:xfrm>
            <a:custGeom>
              <a:avLst/>
              <a:gdLst>
                <a:gd name="T0" fmla="*/ 134 w 142"/>
                <a:gd name="T1" fmla="*/ 16 h 144"/>
                <a:gd name="T2" fmla="*/ 129 w 142"/>
                <a:gd name="T3" fmla="*/ 14 h 144"/>
                <a:gd name="T4" fmla="*/ 125 w 142"/>
                <a:gd name="T5" fmla="*/ 12 h 144"/>
                <a:gd name="T6" fmla="*/ 117 w 142"/>
                <a:gd name="T7" fmla="*/ 14 h 144"/>
                <a:gd name="T8" fmla="*/ 111 w 142"/>
                <a:gd name="T9" fmla="*/ 11 h 144"/>
                <a:gd name="T10" fmla="*/ 110 w 142"/>
                <a:gd name="T11" fmla="*/ 10 h 144"/>
                <a:gd name="T12" fmla="*/ 102 w 142"/>
                <a:gd name="T13" fmla="*/ 2 h 144"/>
                <a:gd name="T14" fmla="*/ 88 w 142"/>
                <a:gd name="T15" fmla="*/ 8 h 144"/>
                <a:gd name="T16" fmla="*/ 86 w 142"/>
                <a:gd name="T17" fmla="*/ 20 h 144"/>
                <a:gd name="T18" fmla="*/ 81 w 142"/>
                <a:gd name="T19" fmla="*/ 30 h 144"/>
                <a:gd name="T20" fmla="*/ 72 w 142"/>
                <a:gd name="T21" fmla="*/ 43 h 144"/>
                <a:gd name="T22" fmla="*/ 58 w 142"/>
                <a:gd name="T23" fmla="*/ 59 h 144"/>
                <a:gd name="T24" fmla="*/ 44 w 142"/>
                <a:gd name="T25" fmla="*/ 72 h 144"/>
                <a:gd name="T26" fmla="*/ 36 w 142"/>
                <a:gd name="T27" fmla="*/ 82 h 144"/>
                <a:gd name="T28" fmla="*/ 0 w 142"/>
                <a:gd name="T29" fmla="*/ 84 h 144"/>
                <a:gd name="T30" fmla="*/ 10 w 142"/>
                <a:gd name="T31" fmla="*/ 113 h 144"/>
                <a:gd name="T32" fmla="*/ 16 w 142"/>
                <a:gd name="T33" fmla="*/ 117 h 144"/>
                <a:gd name="T34" fmla="*/ 21 w 142"/>
                <a:gd name="T35" fmla="*/ 131 h 144"/>
                <a:gd name="T36" fmla="*/ 22 w 142"/>
                <a:gd name="T37" fmla="*/ 134 h 144"/>
                <a:gd name="T38" fmla="*/ 31 w 142"/>
                <a:gd name="T39" fmla="*/ 131 h 144"/>
                <a:gd name="T40" fmla="*/ 35 w 142"/>
                <a:gd name="T41" fmla="*/ 133 h 144"/>
                <a:gd name="T42" fmla="*/ 38 w 142"/>
                <a:gd name="T43" fmla="*/ 123 h 144"/>
                <a:gd name="T44" fmla="*/ 55 w 142"/>
                <a:gd name="T45" fmla="*/ 116 h 144"/>
                <a:gd name="T46" fmla="*/ 56 w 142"/>
                <a:gd name="T47" fmla="*/ 106 h 144"/>
                <a:gd name="T48" fmla="*/ 60 w 142"/>
                <a:gd name="T49" fmla="*/ 103 h 144"/>
                <a:gd name="T50" fmla="*/ 61 w 142"/>
                <a:gd name="T51" fmla="*/ 103 h 144"/>
                <a:gd name="T52" fmla="*/ 68 w 142"/>
                <a:gd name="T53" fmla="*/ 110 h 144"/>
                <a:gd name="T54" fmla="*/ 70 w 142"/>
                <a:gd name="T55" fmla="*/ 116 h 144"/>
                <a:gd name="T56" fmla="*/ 76 w 142"/>
                <a:gd name="T57" fmla="*/ 108 h 144"/>
                <a:gd name="T58" fmla="*/ 81 w 142"/>
                <a:gd name="T59" fmla="*/ 106 h 144"/>
                <a:gd name="T60" fmla="*/ 87 w 142"/>
                <a:gd name="T61" fmla="*/ 107 h 144"/>
                <a:gd name="T62" fmla="*/ 90 w 142"/>
                <a:gd name="T63" fmla="*/ 118 h 144"/>
                <a:gd name="T64" fmla="*/ 94 w 142"/>
                <a:gd name="T65" fmla="*/ 127 h 144"/>
                <a:gd name="T66" fmla="*/ 97 w 142"/>
                <a:gd name="T67" fmla="*/ 135 h 144"/>
                <a:gd name="T68" fmla="*/ 104 w 142"/>
                <a:gd name="T69" fmla="*/ 135 h 144"/>
                <a:gd name="T70" fmla="*/ 104 w 142"/>
                <a:gd name="T71" fmla="*/ 136 h 144"/>
                <a:gd name="T72" fmla="*/ 108 w 142"/>
                <a:gd name="T73" fmla="*/ 144 h 144"/>
                <a:gd name="T74" fmla="*/ 110 w 142"/>
                <a:gd name="T75" fmla="*/ 138 h 144"/>
                <a:gd name="T76" fmla="*/ 112 w 142"/>
                <a:gd name="T77" fmla="*/ 137 h 144"/>
                <a:gd name="T78" fmla="*/ 115 w 142"/>
                <a:gd name="T79" fmla="*/ 135 h 144"/>
                <a:gd name="T80" fmla="*/ 118 w 142"/>
                <a:gd name="T81" fmla="*/ 132 h 144"/>
                <a:gd name="T82" fmla="*/ 94 w 142"/>
                <a:gd name="T83" fmla="*/ 84 h 144"/>
                <a:gd name="T84" fmla="*/ 88 w 142"/>
                <a:gd name="T85" fmla="*/ 64 h 144"/>
                <a:gd name="T86" fmla="*/ 87 w 142"/>
                <a:gd name="T87" fmla="*/ 64 h 144"/>
                <a:gd name="T88" fmla="*/ 91 w 142"/>
                <a:gd name="T89" fmla="*/ 52 h 144"/>
                <a:gd name="T90" fmla="*/ 130 w 142"/>
                <a:gd name="T91" fmla="*/ 44 h 144"/>
                <a:gd name="T92" fmla="*/ 140 w 142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44">
                  <a:moveTo>
                    <a:pt x="142" y="29"/>
                  </a:moveTo>
                  <a:cubicBezTo>
                    <a:pt x="139" y="22"/>
                    <a:pt x="139" y="22"/>
                    <a:pt x="139" y="22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68" y="46"/>
                    <a:pt x="65" y="49"/>
                    <a:pt x="62" y="52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1"/>
                    <a:pt x="54" y="63"/>
                    <a:pt x="48" y="66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4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6" y="42"/>
                    <a:pt x="139" y="40"/>
                    <a:pt x="140" y="38"/>
                  </a:cubicBezTo>
                  <a:cubicBezTo>
                    <a:pt x="141" y="36"/>
                    <a:pt x="142" y="33"/>
                    <a:pt x="14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2" name="Freeform 17"/>
            <p:cNvSpPr/>
            <p:nvPr/>
          </p:nvSpPr>
          <p:spPr bwMode="auto">
            <a:xfrm rot="175386">
              <a:off x="5499592" y="3573728"/>
              <a:ext cx="489403" cy="874299"/>
            </a:xfrm>
            <a:custGeom>
              <a:avLst/>
              <a:gdLst>
                <a:gd name="T0" fmla="*/ 48 w 162"/>
                <a:gd name="T1" fmla="*/ 90 h 289"/>
                <a:gd name="T2" fmla="*/ 61 w 162"/>
                <a:gd name="T3" fmla="*/ 100 h 289"/>
                <a:gd name="T4" fmla="*/ 70 w 162"/>
                <a:gd name="T5" fmla="*/ 108 h 289"/>
                <a:gd name="T6" fmla="*/ 88 w 162"/>
                <a:gd name="T7" fmla="*/ 114 h 289"/>
                <a:gd name="T8" fmla="*/ 88 w 162"/>
                <a:gd name="T9" fmla="*/ 115 h 289"/>
                <a:gd name="T10" fmla="*/ 93 w 162"/>
                <a:gd name="T11" fmla="*/ 123 h 289"/>
                <a:gd name="T12" fmla="*/ 89 w 162"/>
                <a:gd name="T13" fmla="*/ 136 h 289"/>
                <a:gd name="T14" fmla="*/ 88 w 162"/>
                <a:gd name="T15" fmla="*/ 144 h 289"/>
                <a:gd name="T16" fmla="*/ 84 w 162"/>
                <a:gd name="T17" fmla="*/ 158 h 289"/>
                <a:gd name="T18" fmla="*/ 70 w 162"/>
                <a:gd name="T19" fmla="*/ 156 h 289"/>
                <a:gd name="T20" fmla="*/ 56 w 162"/>
                <a:gd name="T21" fmla="*/ 166 h 289"/>
                <a:gd name="T22" fmla="*/ 58 w 162"/>
                <a:gd name="T23" fmla="*/ 177 h 289"/>
                <a:gd name="T24" fmla="*/ 44 w 162"/>
                <a:gd name="T25" fmla="*/ 174 h 289"/>
                <a:gd name="T26" fmla="*/ 32 w 162"/>
                <a:gd name="T27" fmla="*/ 169 h 289"/>
                <a:gd name="T28" fmla="*/ 20 w 162"/>
                <a:gd name="T29" fmla="*/ 196 h 289"/>
                <a:gd name="T30" fmla="*/ 24 w 162"/>
                <a:gd name="T31" fmla="*/ 204 h 289"/>
                <a:gd name="T32" fmla="*/ 26 w 162"/>
                <a:gd name="T33" fmla="*/ 211 h 289"/>
                <a:gd name="T34" fmla="*/ 27 w 162"/>
                <a:gd name="T35" fmla="*/ 222 h 289"/>
                <a:gd name="T36" fmla="*/ 3 w 162"/>
                <a:gd name="T37" fmla="*/ 227 h 289"/>
                <a:gd name="T38" fmla="*/ 3 w 162"/>
                <a:gd name="T39" fmla="*/ 243 h 289"/>
                <a:gd name="T40" fmla="*/ 6 w 162"/>
                <a:gd name="T41" fmla="*/ 254 h 289"/>
                <a:gd name="T42" fmla="*/ 33 w 162"/>
                <a:gd name="T43" fmla="*/ 252 h 289"/>
                <a:gd name="T44" fmla="*/ 43 w 162"/>
                <a:gd name="T45" fmla="*/ 260 h 289"/>
                <a:gd name="T46" fmla="*/ 51 w 162"/>
                <a:gd name="T47" fmla="*/ 266 h 289"/>
                <a:gd name="T48" fmla="*/ 58 w 162"/>
                <a:gd name="T49" fmla="*/ 260 h 289"/>
                <a:gd name="T50" fmla="*/ 76 w 162"/>
                <a:gd name="T51" fmla="*/ 273 h 289"/>
                <a:gd name="T52" fmla="*/ 98 w 162"/>
                <a:gd name="T53" fmla="*/ 274 h 289"/>
                <a:gd name="T54" fmla="*/ 104 w 162"/>
                <a:gd name="T55" fmla="*/ 278 h 289"/>
                <a:gd name="T56" fmla="*/ 104 w 162"/>
                <a:gd name="T57" fmla="*/ 279 h 289"/>
                <a:gd name="T58" fmla="*/ 113 w 162"/>
                <a:gd name="T59" fmla="*/ 287 h 289"/>
                <a:gd name="T60" fmla="*/ 124 w 162"/>
                <a:gd name="T61" fmla="*/ 280 h 289"/>
                <a:gd name="T62" fmla="*/ 120 w 162"/>
                <a:gd name="T63" fmla="*/ 274 h 289"/>
                <a:gd name="T64" fmla="*/ 124 w 162"/>
                <a:gd name="T65" fmla="*/ 257 h 289"/>
                <a:gd name="T66" fmla="*/ 134 w 162"/>
                <a:gd name="T67" fmla="*/ 256 h 289"/>
                <a:gd name="T68" fmla="*/ 121 w 162"/>
                <a:gd name="T69" fmla="*/ 242 h 289"/>
                <a:gd name="T70" fmla="*/ 117 w 162"/>
                <a:gd name="T71" fmla="*/ 237 h 289"/>
                <a:gd name="T72" fmla="*/ 122 w 162"/>
                <a:gd name="T73" fmla="*/ 231 h 289"/>
                <a:gd name="T74" fmla="*/ 151 w 162"/>
                <a:gd name="T75" fmla="*/ 233 h 289"/>
                <a:gd name="T76" fmla="*/ 162 w 162"/>
                <a:gd name="T77" fmla="*/ 231 h 289"/>
                <a:gd name="T78" fmla="*/ 145 w 162"/>
                <a:gd name="T79" fmla="*/ 187 h 289"/>
                <a:gd name="T80" fmla="*/ 137 w 162"/>
                <a:gd name="T81" fmla="*/ 184 h 289"/>
                <a:gd name="T82" fmla="*/ 136 w 162"/>
                <a:gd name="T83" fmla="*/ 172 h 289"/>
                <a:gd name="T84" fmla="*/ 138 w 162"/>
                <a:gd name="T85" fmla="*/ 95 h 289"/>
                <a:gd name="T86" fmla="*/ 140 w 162"/>
                <a:gd name="T87" fmla="*/ 80 h 289"/>
                <a:gd name="T88" fmla="*/ 148 w 162"/>
                <a:gd name="T89" fmla="*/ 68 h 289"/>
                <a:gd name="T90" fmla="*/ 139 w 162"/>
                <a:gd name="T91" fmla="*/ 55 h 289"/>
                <a:gd name="T92" fmla="*/ 138 w 162"/>
                <a:gd name="T93" fmla="*/ 44 h 289"/>
                <a:gd name="T94" fmla="*/ 138 w 162"/>
                <a:gd name="T95" fmla="*/ 43 h 289"/>
                <a:gd name="T96" fmla="*/ 146 w 162"/>
                <a:gd name="T97" fmla="*/ 18 h 289"/>
                <a:gd name="T98" fmla="*/ 150 w 162"/>
                <a:gd name="T99" fmla="*/ 10 h 289"/>
                <a:gd name="T100" fmla="*/ 156 w 162"/>
                <a:gd name="T101" fmla="*/ 6 h 289"/>
                <a:gd name="T102" fmla="*/ 148 w 162"/>
                <a:gd name="T103" fmla="*/ 0 h 289"/>
                <a:gd name="T104" fmla="*/ 134 w 162"/>
                <a:gd name="T105" fmla="*/ 5 h 289"/>
                <a:gd name="T106" fmla="*/ 122 w 162"/>
                <a:gd name="T107" fmla="*/ 16 h 289"/>
                <a:gd name="T108" fmla="*/ 105 w 162"/>
                <a:gd name="T109" fmla="*/ 28 h 289"/>
                <a:gd name="T110" fmla="*/ 98 w 162"/>
                <a:gd name="T111" fmla="*/ 35 h 289"/>
                <a:gd name="T112" fmla="*/ 93 w 162"/>
                <a:gd name="T113" fmla="*/ 59 h 289"/>
                <a:gd name="T114" fmla="*/ 92 w 162"/>
                <a:gd name="T115" fmla="*/ 66 h 289"/>
                <a:gd name="T116" fmla="*/ 87 w 162"/>
                <a:gd name="T117" fmla="*/ 72 h 289"/>
                <a:gd name="T118" fmla="*/ 86 w 162"/>
                <a:gd name="T119" fmla="*/ 73 h 289"/>
                <a:gd name="T120" fmla="*/ 76 w 162"/>
                <a:gd name="T121" fmla="*/ 74 h 289"/>
                <a:gd name="T122" fmla="*/ 76 w 162"/>
                <a:gd name="T123" fmla="*/ 74 h 289"/>
                <a:gd name="T124" fmla="*/ 54 w 162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89">
                  <a:moveTo>
                    <a:pt x="54" y="66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0"/>
                    <a:pt x="88" y="132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4" y="174"/>
                    <a:pt x="62" y="176"/>
                    <a:pt x="58" y="177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96"/>
                    <a:pt x="20" y="196"/>
                    <a:pt x="20" y="196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1"/>
                    <a:pt x="26" y="221"/>
                    <a:pt x="26" y="221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8" y="223"/>
                    <a:pt x="8" y="223"/>
                    <a:pt x="8" y="223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8" y="260"/>
                    <a:pt x="58" y="260"/>
                    <a:pt x="58" y="260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3"/>
                    <a:pt x="68" y="273"/>
                    <a:pt x="68" y="273"/>
                  </a:cubicBezTo>
                  <a:cubicBezTo>
                    <a:pt x="76" y="273"/>
                    <a:pt x="76" y="273"/>
                    <a:pt x="76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3" y="287"/>
                    <a:pt x="113" y="287"/>
                    <a:pt x="113" y="287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8" y="263"/>
                    <a:pt x="118" y="263"/>
                    <a:pt x="118" y="263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34" y="256"/>
                    <a:pt x="134" y="256"/>
                    <a:pt x="134" y="256"/>
                  </a:cubicBezTo>
                  <a:cubicBezTo>
                    <a:pt x="136" y="254"/>
                    <a:pt x="136" y="254"/>
                    <a:pt x="136" y="254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2"/>
                    <a:pt x="121" y="242"/>
                    <a:pt x="121" y="242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18" y="236"/>
                    <a:pt x="118" y="236"/>
                    <a:pt x="118" y="236"/>
                  </a:cubicBezTo>
                  <a:cubicBezTo>
                    <a:pt x="121" y="230"/>
                    <a:pt x="121" y="230"/>
                    <a:pt x="121" y="230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62" y="231"/>
                    <a:pt x="162" y="231"/>
                    <a:pt x="162" y="231"/>
                  </a:cubicBezTo>
                  <a:cubicBezTo>
                    <a:pt x="160" y="219"/>
                    <a:pt x="160" y="219"/>
                    <a:pt x="160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6" y="210"/>
                    <a:pt x="144" y="202"/>
                    <a:pt x="145" y="187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1" y="119"/>
                    <a:pt x="139" y="111"/>
                    <a:pt x="139" y="107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8" y="66"/>
                    <a:pt x="147" y="64"/>
                    <a:pt x="145" y="61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3" name="Freeform 18"/>
            <p:cNvSpPr/>
            <p:nvPr/>
          </p:nvSpPr>
          <p:spPr bwMode="auto">
            <a:xfrm rot="175386">
              <a:off x="5935562" y="3428014"/>
              <a:ext cx="326674" cy="716439"/>
            </a:xfrm>
            <a:custGeom>
              <a:avLst/>
              <a:gdLst>
                <a:gd name="T0" fmla="*/ 100 w 108"/>
                <a:gd name="T1" fmla="*/ 4 h 237"/>
                <a:gd name="T2" fmla="*/ 94 w 108"/>
                <a:gd name="T3" fmla="*/ 6 h 237"/>
                <a:gd name="T4" fmla="*/ 88 w 108"/>
                <a:gd name="T5" fmla="*/ 12 h 237"/>
                <a:gd name="T6" fmla="*/ 87 w 108"/>
                <a:gd name="T7" fmla="*/ 12 h 237"/>
                <a:gd name="T8" fmla="*/ 68 w 108"/>
                <a:gd name="T9" fmla="*/ 14 h 237"/>
                <a:gd name="T10" fmla="*/ 61 w 108"/>
                <a:gd name="T11" fmla="*/ 20 h 237"/>
                <a:gd name="T12" fmla="*/ 56 w 108"/>
                <a:gd name="T13" fmla="*/ 24 h 237"/>
                <a:gd name="T14" fmla="*/ 46 w 108"/>
                <a:gd name="T15" fmla="*/ 24 h 237"/>
                <a:gd name="T16" fmla="*/ 42 w 108"/>
                <a:gd name="T17" fmla="*/ 38 h 237"/>
                <a:gd name="T18" fmla="*/ 41 w 108"/>
                <a:gd name="T19" fmla="*/ 38 h 237"/>
                <a:gd name="T20" fmla="*/ 33 w 108"/>
                <a:gd name="T21" fmla="*/ 46 h 237"/>
                <a:gd name="T22" fmla="*/ 21 w 108"/>
                <a:gd name="T23" fmla="*/ 60 h 237"/>
                <a:gd name="T24" fmla="*/ 14 w 108"/>
                <a:gd name="T25" fmla="*/ 68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2 h 237"/>
                <a:gd name="T34" fmla="*/ 12 w 108"/>
                <a:gd name="T35" fmla="*/ 122 h 237"/>
                <a:gd name="T36" fmla="*/ 11 w 108"/>
                <a:gd name="T37" fmla="*/ 132 h 237"/>
                <a:gd name="T38" fmla="*/ 3 w 108"/>
                <a:gd name="T39" fmla="*/ 162 h 237"/>
                <a:gd name="T40" fmla="*/ 9 w 108"/>
                <a:gd name="T41" fmla="*/ 186 h 237"/>
                <a:gd name="T42" fmla="*/ 7 w 108"/>
                <a:gd name="T43" fmla="*/ 237 h 237"/>
                <a:gd name="T44" fmla="*/ 17 w 108"/>
                <a:gd name="T45" fmla="*/ 228 h 237"/>
                <a:gd name="T46" fmla="*/ 56 w 108"/>
                <a:gd name="T47" fmla="*/ 208 h 237"/>
                <a:gd name="T48" fmla="*/ 75 w 108"/>
                <a:gd name="T49" fmla="*/ 210 h 237"/>
                <a:gd name="T50" fmla="*/ 91 w 108"/>
                <a:gd name="T51" fmla="*/ 196 h 237"/>
                <a:gd name="T52" fmla="*/ 95 w 108"/>
                <a:gd name="T53" fmla="*/ 186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2 h 237"/>
                <a:gd name="T60" fmla="*/ 95 w 108"/>
                <a:gd name="T61" fmla="*/ 140 h 237"/>
                <a:gd name="T62" fmla="*/ 96 w 108"/>
                <a:gd name="T63" fmla="*/ 134 h 237"/>
                <a:gd name="T64" fmla="*/ 108 w 108"/>
                <a:gd name="T65" fmla="*/ 108 h 237"/>
                <a:gd name="T66" fmla="*/ 91 w 108"/>
                <a:gd name="T67" fmla="*/ 92 h 237"/>
                <a:gd name="T68" fmla="*/ 88 w 108"/>
                <a:gd name="T69" fmla="*/ 85 h 237"/>
                <a:gd name="T70" fmla="*/ 90 w 108"/>
                <a:gd name="T71" fmla="*/ 73 h 237"/>
                <a:gd name="T72" fmla="*/ 92 w 108"/>
                <a:gd name="T73" fmla="*/ 65 h 237"/>
                <a:gd name="T74" fmla="*/ 104 w 108"/>
                <a:gd name="T75" fmla="*/ 56 h 237"/>
                <a:gd name="T76" fmla="*/ 107 w 108"/>
                <a:gd name="T77" fmla="*/ 33 h 237"/>
                <a:gd name="T78" fmla="*/ 100 w 108"/>
                <a:gd name="T79" fmla="*/ 32 h 237"/>
                <a:gd name="T80" fmla="*/ 91 w 108"/>
                <a:gd name="T81" fmla="*/ 26 h 237"/>
                <a:gd name="T82" fmla="*/ 90 w 108"/>
                <a:gd name="T83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2"/>
                  </a:moveTo>
                  <a:cubicBezTo>
                    <a:pt x="102" y="10"/>
                    <a:pt x="102" y="10"/>
                    <a:pt x="102" y="1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20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3" y="166"/>
                    <a:pt x="5" y="173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8" y="210"/>
                    <a:pt x="83" y="208"/>
                    <a:pt x="90" y="204"/>
                  </a:cubicBezTo>
                  <a:cubicBezTo>
                    <a:pt x="90" y="196"/>
                    <a:pt x="90" y="196"/>
                    <a:pt x="90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7" y="182"/>
                    <a:pt x="97" y="181"/>
                    <a:pt x="96" y="180"/>
                  </a:cubicBezTo>
                  <a:cubicBezTo>
                    <a:pt x="94" y="177"/>
                    <a:pt x="95" y="174"/>
                    <a:pt x="97" y="170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8" y="162"/>
                    <a:pt x="98" y="162"/>
                    <a:pt x="98" y="162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0" y="153"/>
                    <a:pt x="89" y="150"/>
                    <a:pt x="91" y="147"/>
                  </a:cubicBezTo>
                  <a:cubicBezTo>
                    <a:pt x="92" y="145"/>
                    <a:pt x="93" y="142"/>
                    <a:pt x="95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2"/>
                    <a:pt x="92" y="60"/>
                    <a:pt x="94" y="58"/>
                  </a:cubicBezTo>
                  <a:cubicBezTo>
                    <a:pt x="94" y="58"/>
                    <a:pt x="96" y="57"/>
                    <a:pt x="97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4" name="Freeform 19"/>
            <p:cNvSpPr/>
            <p:nvPr/>
          </p:nvSpPr>
          <p:spPr bwMode="auto">
            <a:xfrm rot="175386">
              <a:off x="5791049" y="4649603"/>
              <a:ext cx="523406" cy="604724"/>
            </a:xfrm>
            <a:custGeom>
              <a:avLst/>
              <a:gdLst>
                <a:gd name="T0" fmla="*/ 150 w 173"/>
                <a:gd name="T1" fmla="*/ 34 h 200"/>
                <a:gd name="T2" fmla="*/ 146 w 173"/>
                <a:gd name="T3" fmla="*/ 26 h 200"/>
                <a:gd name="T4" fmla="*/ 143 w 173"/>
                <a:gd name="T5" fmla="*/ 12 h 200"/>
                <a:gd name="T6" fmla="*/ 136 w 173"/>
                <a:gd name="T7" fmla="*/ 17 h 200"/>
                <a:gd name="T8" fmla="*/ 125 w 173"/>
                <a:gd name="T9" fmla="*/ 15 h 200"/>
                <a:gd name="T10" fmla="*/ 125 w 173"/>
                <a:gd name="T11" fmla="*/ 7 h 200"/>
                <a:gd name="T12" fmla="*/ 122 w 173"/>
                <a:gd name="T13" fmla="*/ 10 h 200"/>
                <a:gd name="T14" fmla="*/ 109 w 173"/>
                <a:gd name="T15" fmla="*/ 22 h 200"/>
                <a:gd name="T16" fmla="*/ 107 w 173"/>
                <a:gd name="T17" fmla="*/ 22 h 200"/>
                <a:gd name="T18" fmla="*/ 99 w 173"/>
                <a:gd name="T19" fmla="*/ 16 h 200"/>
                <a:gd name="T20" fmla="*/ 92 w 173"/>
                <a:gd name="T21" fmla="*/ 13 h 200"/>
                <a:gd name="T22" fmla="*/ 75 w 173"/>
                <a:gd name="T23" fmla="*/ 8 h 200"/>
                <a:gd name="T24" fmla="*/ 66 w 173"/>
                <a:gd name="T25" fmla="*/ 4 h 200"/>
                <a:gd name="T26" fmla="*/ 47 w 173"/>
                <a:gd name="T27" fmla="*/ 0 h 200"/>
                <a:gd name="T28" fmla="*/ 40 w 173"/>
                <a:gd name="T29" fmla="*/ 16 h 200"/>
                <a:gd name="T30" fmla="*/ 34 w 173"/>
                <a:gd name="T31" fmla="*/ 16 h 200"/>
                <a:gd name="T32" fmla="*/ 14 w 173"/>
                <a:gd name="T33" fmla="*/ 26 h 200"/>
                <a:gd name="T34" fmla="*/ 13 w 173"/>
                <a:gd name="T35" fmla="*/ 72 h 200"/>
                <a:gd name="T36" fmla="*/ 9 w 173"/>
                <a:gd name="T37" fmla="*/ 83 h 200"/>
                <a:gd name="T38" fmla="*/ 1 w 173"/>
                <a:gd name="T39" fmla="*/ 109 h 200"/>
                <a:gd name="T40" fmla="*/ 7 w 173"/>
                <a:gd name="T41" fmla="*/ 111 h 200"/>
                <a:gd name="T42" fmla="*/ 17 w 173"/>
                <a:gd name="T43" fmla="*/ 126 h 200"/>
                <a:gd name="T44" fmla="*/ 14 w 173"/>
                <a:gd name="T45" fmla="*/ 132 h 200"/>
                <a:gd name="T46" fmla="*/ 24 w 173"/>
                <a:gd name="T47" fmla="*/ 158 h 200"/>
                <a:gd name="T48" fmla="*/ 38 w 173"/>
                <a:gd name="T49" fmla="*/ 151 h 200"/>
                <a:gd name="T50" fmla="*/ 46 w 173"/>
                <a:gd name="T51" fmla="*/ 151 h 200"/>
                <a:gd name="T52" fmla="*/ 52 w 173"/>
                <a:gd name="T53" fmla="*/ 140 h 200"/>
                <a:gd name="T54" fmla="*/ 68 w 173"/>
                <a:gd name="T55" fmla="*/ 135 h 200"/>
                <a:gd name="T56" fmla="*/ 77 w 173"/>
                <a:gd name="T57" fmla="*/ 151 h 200"/>
                <a:gd name="T58" fmla="*/ 81 w 173"/>
                <a:gd name="T59" fmla="*/ 165 h 200"/>
                <a:gd name="T60" fmla="*/ 71 w 173"/>
                <a:gd name="T61" fmla="*/ 185 h 200"/>
                <a:gd name="T62" fmla="*/ 84 w 173"/>
                <a:gd name="T63" fmla="*/ 187 h 200"/>
                <a:gd name="T64" fmla="*/ 89 w 173"/>
                <a:gd name="T65" fmla="*/ 199 h 200"/>
                <a:gd name="T66" fmla="*/ 102 w 173"/>
                <a:gd name="T67" fmla="*/ 196 h 200"/>
                <a:gd name="T68" fmla="*/ 108 w 173"/>
                <a:gd name="T69" fmla="*/ 178 h 200"/>
                <a:gd name="T70" fmla="*/ 135 w 173"/>
                <a:gd name="T71" fmla="*/ 189 h 200"/>
                <a:gd name="T72" fmla="*/ 128 w 173"/>
                <a:gd name="T73" fmla="*/ 172 h 200"/>
                <a:gd name="T74" fmla="*/ 128 w 173"/>
                <a:gd name="T75" fmla="*/ 170 h 200"/>
                <a:gd name="T76" fmla="*/ 166 w 173"/>
                <a:gd name="T77" fmla="*/ 166 h 200"/>
                <a:gd name="T78" fmla="*/ 167 w 173"/>
                <a:gd name="T79" fmla="*/ 165 h 200"/>
                <a:gd name="T80" fmla="*/ 167 w 173"/>
                <a:gd name="T81" fmla="*/ 163 h 200"/>
                <a:gd name="T82" fmla="*/ 166 w 173"/>
                <a:gd name="T83" fmla="*/ 142 h 200"/>
                <a:gd name="T84" fmla="*/ 170 w 173"/>
                <a:gd name="T85" fmla="*/ 134 h 200"/>
                <a:gd name="T86" fmla="*/ 163 w 173"/>
                <a:gd name="T87" fmla="*/ 126 h 200"/>
                <a:gd name="T88" fmla="*/ 158 w 173"/>
                <a:gd name="T89" fmla="*/ 98 h 200"/>
                <a:gd name="T90" fmla="*/ 151 w 173"/>
                <a:gd name="T91" fmla="*/ 102 h 200"/>
                <a:gd name="T92" fmla="*/ 150 w 173"/>
                <a:gd name="T93" fmla="*/ 84 h 200"/>
                <a:gd name="T94" fmla="*/ 163 w 173"/>
                <a:gd name="T95" fmla="*/ 50 h 200"/>
                <a:gd name="T96" fmla="*/ 150 w 173"/>
                <a:gd name="T97" fmla="*/ 3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0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6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6"/>
                    <a:pt x="9" y="79"/>
                    <a:pt x="9" y="83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7"/>
                    <a:pt x="1" y="10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12" y="111"/>
                    <a:pt x="15" y="113"/>
                    <a:pt x="16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4" y="129"/>
                    <a:pt x="14" y="130"/>
                    <a:pt x="14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6"/>
                    <a:pt x="16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4" y="153"/>
                    <a:pt x="45" y="152"/>
                    <a:pt x="46" y="151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50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4" y="141"/>
                    <a:pt x="65" y="140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70" y="135"/>
                    <a:pt x="72" y="135"/>
                    <a:pt x="73" y="136"/>
                  </a:cubicBezTo>
                  <a:cubicBezTo>
                    <a:pt x="76" y="139"/>
                    <a:pt x="78" y="141"/>
                    <a:pt x="78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80" y="169"/>
                    <a:pt x="78" y="172"/>
                    <a:pt x="77" y="17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2" y="192"/>
                    <a:pt x="82" y="195"/>
                    <a:pt x="82" y="197"/>
                  </a:cubicBezTo>
                  <a:cubicBezTo>
                    <a:pt x="86" y="199"/>
                    <a:pt x="88" y="200"/>
                    <a:pt x="89" y="199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07" y="181"/>
                    <a:pt x="108" y="179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8" y="186"/>
                    <a:pt x="128" y="186"/>
                    <a:pt x="128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36" y="187"/>
                    <a:pt x="135" y="184"/>
                    <a:pt x="133" y="180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4" y="163"/>
                    <a:pt x="139" y="160"/>
                    <a:pt x="146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2" y="155"/>
                    <a:pt x="173" y="149"/>
                    <a:pt x="172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8" y="136"/>
                    <a:pt x="170" y="135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8" y="110"/>
                    <a:pt x="158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1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2" y="44"/>
                    <a:pt x="161" y="40"/>
                    <a:pt x="161" y="38"/>
                  </a:cubicBezTo>
                  <a:cubicBezTo>
                    <a:pt x="154" y="35"/>
                    <a:pt x="154" y="35"/>
                    <a:pt x="154" y="35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5" name="Freeform 20"/>
            <p:cNvSpPr/>
            <p:nvPr/>
          </p:nvSpPr>
          <p:spPr bwMode="auto">
            <a:xfrm rot="175386">
              <a:off x="5750974" y="4303526"/>
              <a:ext cx="739571" cy="463864"/>
            </a:xfrm>
            <a:custGeom>
              <a:avLst/>
              <a:gdLst>
                <a:gd name="T0" fmla="*/ 32 w 244"/>
                <a:gd name="T1" fmla="*/ 5 h 153"/>
                <a:gd name="T2" fmla="*/ 43 w 244"/>
                <a:gd name="T3" fmla="*/ 12 h 153"/>
                <a:gd name="T4" fmla="*/ 49 w 244"/>
                <a:gd name="T5" fmla="*/ 20 h 153"/>
                <a:gd name="T6" fmla="*/ 44 w 244"/>
                <a:gd name="T7" fmla="*/ 26 h 153"/>
                <a:gd name="T8" fmla="*/ 30 w 244"/>
                <a:gd name="T9" fmla="*/ 29 h 153"/>
                <a:gd name="T10" fmla="*/ 32 w 244"/>
                <a:gd name="T11" fmla="*/ 37 h 153"/>
                <a:gd name="T12" fmla="*/ 36 w 244"/>
                <a:gd name="T13" fmla="*/ 54 h 153"/>
                <a:gd name="T14" fmla="*/ 45 w 244"/>
                <a:gd name="T15" fmla="*/ 57 h 153"/>
                <a:gd name="T16" fmla="*/ 46 w 244"/>
                <a:gd name="T17" fmla="*/ 58 h 153"/>
                <a:gd name="T18" fmla="*/ 51 w 244"/>
                <a:gd name="T19" fmla="*/ 65 h 153"/>
                <a:gd name="T20" fmla="*/ 54 w 244"/>
                <a:gd name="T21" fmla="*/ 73 h 153"/>
                <a:gd name="T22" fmla="*/ 40 w 244"/>
                <a:gd name="T23" fmla="*/ 92 h 153"/>
                <a:gd name="T24" fmla="*/ 2 w 244"/>
                <a:gd name="T25" fmla="*/ 102 h 153"/>
                <a:gd name="T26" fmla="*/ 4 w 244"/>
                <a:gd name="T27" fmla="*/ 116 h 153"/>
                <a:gd name="T28" fmla="*/ 19 w 244"/>
                <a:gd name="T29" fmla="*/ 143 h 153"/>
                <a:gd name="T30" fmla="*/ 20 w 244"/>
                <a:gd name="T31" fmla="*/ 143 h 153"/>
                <a:gd name="T32" fmla="*/ 26 w 244"/>
                <a:gd name="T33" fmla="*/ 151 h 153"/>
                <a:gd name="T34" fmla="*/ 30 w 244"/>
                <a:gd name="T35" fmla="*/ 138 h 153"/>
                <a:gd name="T36" fmla="*/ 39 w 244"/>
                <a:gd name="T37" fmla="*/ 127 h 153"/>
                <a:gd name="T38" fmla="*/ 56 w 244"/>
                <a:gd name="T39" fmla="*/ 127 h 153"/>
                <a:gd name="T40" fmla="*/ 63 w 244"/>
                <a:gd name="T41" fmla="*/ 111 h 153"/>
                <a:gd name="T42" fmla="*/ 80 w 244"/>
                <a:gd name="T43" fmla="*/ 111 h 153"/>
                <a:gd name="T44" fmla="*/ 109 w 244"/>
                <a:gd name="T45" fmla="*/ 121 h 153"/>
                <a:gd name="T46" fmla="*/ 110 w 244"/>
                <a:gd name="T47" fmla="*/ 121 h 153"/>
                <a:gd name="T48" fmla="*/ 121 w 244"/>
                <a:gd name="T49" fmla="*/ 127 h 153"/>
                <a:gd name="T50" fmla="*/ 121 w 244"/>
                <a:gd name="T51" fmla="*/ 127 h 153"/>
                <a:gd name="T52" fmla="*/ 132 w 244"/>
                <a:gd name="T53" fmla="*/ 128 h 153"/>
                <a:gd name="T54" fmla="*/ 142 w 244"/>
                <a:gd name="T55" fmla="*/ 115 h 153"/>
                <a:gd name="T56" fmla="*/ 148 w 244"/>
                <a:gd name="T57" fmla="*/ 120 h 153"/>
                <a:gd name="T58" fmla="*/ 149 w 244"/>
                <a:gd name="T59" fmla="*/ 129 h 153"/>
                <a:gd name="T60" fmla="*/ 159 w 244"/>
                <a:gd name="T61" fmla="*/ 123 h 153"/>
                <a:gd name="T62" fmla="*/ 165 w 244"/>
                <a:gd name="T63" fmla="*/ 123 h 153"/>
                <a:gd name="T64" fmla="*/ 170 w 244"/>
                <a:gd name="T65" fmla="*/ 141 h 153"/>
                <a:gd name="T66" fmla="*/ 194 w 244"/>
                <a:gd name="T67" fmla="*/ 130 h 153"/>
                <a:gd name="T68" fmla="*/ 215 w 244"/>
                <a:gd name="T69" fmla="*/ 121 h 153"/>
                <a:gd name="T70" fmla="*/ 237 w 244"/>
                <a:gd name="T71" fmla="*/ 114 h 153"/>
                <a:gd name="T72" fmla="*/ 242 w 244"/>
                <a:gd name="T73" fmla="*/ 111 h 153"/>
                <a:gd name="T74" fmla="*/ 230 w 244"/>
                <a:gd name="T75" fmla="*/ 77 h 153"/>
                <a:gd name="T76" fmla="*/ 236 w 244"/>
                <a:gd name="T77" fmla="*/ 67 h 153"/>
                <a:gd name="T78" fmla="*/ 222 w 244"/>
                <a:gd name="T79" fmla="*/ 63 h 153"/>
                <a:gd name="T80" fmla="*/ 215 w 244"/>
                <a:gd name="T81" fmla="*/ 55 h 153"/>
                <a:gd name="T82" fmla="*/ 214 w 244"/>
                <a:gd name="T83" fmla="*/ 54 h 153"/>
                <a:gd name="T84" fmla="*/ 186 w 244"/>
                <a:gd name="T85" fmla="*/ 47 h 153"/>
                <a:gd name="T86" fmla="*/ 162 w 244"/>
                <a:gd name="T87" fmla="*/ 47 h 153"/>
                <a:gd name="T88" fmla="*/ 108 w 244"/>
                <a:gd name="T89" fmla="*/ 25 h 153"/>
                <a:gd name="T90" fmla="*/ 72 w 244"/>
                <a:gd name="T91" fmla="*/ 0 h 153"/>
                <a:gd name="T92" fmla="*/ 37 w 244"/>
                <a:gd name="T93" fmla="*/ 3 h 153"/>
                <a:gd name="T94" fmla="*/ 31 w 244"/>
                <a:gd name="T9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3">
                  <a:moveTo>
                    <a:pt x="31" y="1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81"/>
                    <a:pt x="52" y="83"/>
                    <a:pt x="52" y="85"/>
                  </a:cubicBezTo>
                  <a:cubicBezTo>
                    <a:pt x="50" y="87"/>
                    <a:pt x="46" y="90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4" y="128"/>
                    <a:pt x="154" y="128"/>
                    <a:pt x="154" y="128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8"/>
                    <a:pt x="172" y="130"/>
                    <a:pt x="171" y="13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83" y="135"/>
                    <a:pt x="190" y="130"/>
                    <a:pt x="194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15" y="121"/>
                    <a:pt x="215" y="121"/>
                    <a:pt x="215" y="121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44" y="114"/>
                    <a:pt x="244" y="114"/>
                    <a:pt x="244" y="114"/>
                  </a:cubicBezTo>
                  <a:cubicBezTo>
                    <a:pt x="242" y="111"/>
                    <a:pt x="242" y="111"/>
                    <a:pt x="242" y="111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5" y="55"/>
                    <a:pt x="215" y="55"/>
                    <a:pt x="215" y="55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6" y="53"/>
                    <a:pt x="203" y="56"/>
                    <a:pt x="200" y="57"/>
                  </a:cubicBezTo>
                  <a:cubicBezTo>
                    <a:pt x="197" y="58"/>
                    <a:pt x="192" y="55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0" y="43"/>
                    <a:pt x="176" y="45"/>
                  </a:cubicBezTo>
                  <a:cubicBezTo>
                    <a:pt x="169" y="47"/>
                    <a:pt x="164" y="48"/>
                    <a:pt x="162" y="47"/>
                  </a:cubicBezTo>
                  <a:cubicBezTo>
                    <a:pt x="160" y="45"/>
                    <a:pt x="160" y="41"/>
                    <a:pt x="160" y="35"/>
                  </a:cubicBezTo>
                  <a:cubicBezTo>
                    <a:pt x="161" y="31"/>
                    <a:pt x="160" y="29"/>
                    <a:pt x="160" y="27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3" y="23"/>
                    <a:pt x="99" y="21"/>
                    <a:pt x="97" y="19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5"/>
                    <a:pt x="80" y="10"/>
                    <a:pt x="72" y="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lnTo>
                    <a:pt x="3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6" name="Freeform 21"/>
            <p:cNvSpPr/>
            <p:nvPr/>
          </p:nvSpPr>
          <p:spPr bwMode="auto">
            <a:xfrm rot="175386">
              <a:off x="5867556" y="5163253"/>
              <a:ext cx="768716" cy="608367"/>
            </a:xfrm>
            <a:custGeom>
              <a:avLst/>
              <a:gdLst>
                <a:gd name="T0" fmla="*/ 244 w 254"/>
                <a:gd name="T1" fmla="*/ 64 h 201"/>
                <a:gd name="T2" fmla="*/ 254 w 254"/>
                <a:gd name="T3" fmla="*/ 63 h 201"/>
                <a:gd name="T4" fmla="*/ 236 w 254"/>
                <a:gd name="T5" fmla="*/ 44 h 201"/>
                <a:gd name="T6" fmla="*/ 223 w 254"/>
                <a:gd name="T7" fmla="*/ 22 h 201"/>
                <a:gd name="T8" fmla="*/ 202 w 254"/>
                <a:gd name="T9" fmla="*/ 27 h 201"/>
                <a:gd name="T10" fmla="*/ 200 w 254"/>
                <a:gd name="T11" fmla="*/ 29 h 201"/>
                <a:gd name="T12" fmla="*/ 182 w 254"/>
                <a:gd name="T13" fmla="*/ 25 h 201"/>
                <a:gd name="T14" fmla="*/ 150 w 254"/>
                <a:gd name="T15" fmla="*/ 40 h 201"/>
                <a:gd name="T16" fmla="*/ 150 w 254"/>
                <a:gd name="T17" fmla="*/ 19 h 201"/>
                <a:gd name="T18" fmla="*/ 149 w 254"/>
                <a:gd name="T19" fmla="*/ 10 h 201"/>
                <a:gd name="T20" fmla="*/ 138 w 254"/>
                <a:gd name="T21" fmla="*/ 10 h 201"/>
                <a:gd name="T22" fmla="*/ 126 w 254"/>
                <a:gd name="T23" fmla="*/ 9 h 201"/>
                <a:gd name="T24" fmla="*/ 110 w 254"/>
                <a:gd name="T25" fmla="*/ 1 h 201"/>
                <a:gd name="T26" fmla="*/ 105 w 254"/>
                <a:gd name="T27" fmla="*/ 24 h 201"/>
                <a:gd name="T28" fmla="*/ 82 w 254"/>
                <a:gd name="T29" fmla="*/ 18 h 201"/>
                <a:gd name="T30" fmla="*/ 78 w 254"/>
                <a:gd name="T31" fmla="*/ 16 h 201"/>
                <a:gd name="T32" fmla="*/ 72 w 254"/>
                <a:gd name="T33" fmla="*/ 33 h 201"/>
                <a:gd name="T34" fmla="*/ 75 w 254"/>
                <a:gd name="T35" fmla="*/ 47 h 201"/>
                <a:gd name="T36" fmla="*/ 68 w 254"/>
                <a:gd name="T37" fmla="*/ 61 h 201"/>
                <a:gd name="T38" fmla="*/ 52 w 254"/>
                <a:gd name="T39" fmla="*/ 102 h 201"/>
                <a:gd name="T40" fmla="*/ 29 w 254"/>
                <a:gd name="T41" fmla="*/ 117 h 201"/>
                <a:gd name="T42" fmla="*/ 32 w 254"/>
                <a:gd name="T43" fmla="*/ 124 h 201"/>
                <a:gd name="T44" fmla="*/ 19 w 254"/>
                <a:gd name="T45" fmla="*/ 142 h 201"/>
                <a:gd name="T46" fmla="*/ 5 w 254"/>
                <a:gd name="T47" fmla="*/ 146 h 201"/>
                <a:gd name="T48" fmla="*/ 2 w 254"/>
                <a:gd name="T49" fmla="*/ 184 h 201"/>
                <a:gd name="T50" fmla="*/ 8 w 254"/>
                <a:gd name="T51" fmla="*/ 196 h 201"/>
                <a:gd name="T52" fmla="*/ 21 w 254"/>
                <a:gd name="T53" fmla="*/ 200 h 201"/>
                <a:gd name="T54" fmla="*/ 22 w 254"/>
                <a:gd name="T55" fmla="*/ 199 h 201"/>
                <a:gd name="T56" fmla="*/ 18 w 254"/>
                <a:gd name="T57" fmla="*/ 186 h 201"/>
                <a:gd name="T58" fmla="*/ 12 w 254"/>
                <a:gd name="T59" fmla="*/ 182 h 201"/>
                <a:gd name="T60" fmla="*/ 18 w 254"/>
                <a:gd name="T61" fmla="*/ 173 h 201"/>
                <a:gd name="T62" fmla="*/ 32 w 254"/>
                <a:gd name="T63" fmla="*/ 162 h 201"/>
                <a:gd name="T64" fmla="*/ 64 w 254"/>
                <a:gd name="T65" fmla="*/ 141 h 201"/>
                <a:gd name="T66" fmla="*/ 70 w 254"/>
                <a:gd name="T67" fmla="*/ 145 h 201"/>
                <a:gd name="T68" fmla="*/ 75 w 254"/>
                <a:gd name="T69" fmla="*/ 141 h 201"/>
                <a:gd name="T70" fmla="*/ 96 w 254"/>
                <a:gd name="T71" fmla="*/ 137 h 201"/>
                <a:gd name="T72" fmla="*/ 98 w 254"/>
                <a:gd name="T73" fmla="*/ 136 h 201"/>
                <a:gd name="T74" fmla="*/ 119 w 254"/>
                <a:gd name="T75" fmla="*/ 128 h 201"/>
                <a:gd name="T76" fmla="*/ 124 w 254"/>
                <a:gd name="T77" fmla="*/ 96 h 201"/>
                <a:gd name="T78" fmla="*/ 130 w 254"/>
                <a:gd name="T79" fmla="*/ 94 h 201"/>
                <a:gd name="T80" fmla="*/ 132 w 254"/>
                <a:gd name="T81" fmla="*/ 95 h 201"/>
                <a:gd name="T82" fmla="*/ 159 w 254"/>
                <a:gd name="T83" fmla="*/ 112 h 201"/>
                <a:gd name="T84" fmla="*/ 156 w 254"/>
                <a:gd name="T85" fmla="*/ 103 h 201"/>
                <a:gd name="T86" fmla="*/ 166 w 254"/>
                <a:gd name="T87" fmla="*/ 99 h 201"/>
                <a:gd name="T88" fmla="*/ 173 w 254"/>
                <a:gd name="T89" fmla="*/ 95 h 201"/>
                <a:gd name="T90" fmla="*/ 193 w 254"/>
                <a:gd name="T91" fmla="*/ 101 h 201"/>
                <a:gd name="T92" fmla="*/ 206 w 254"/>
                <a:gd name="T93" fmla="*/ 92 h 201"/>
                <a:gd name="T94" fmla="*/ 207 w 254"/>
                <a:gd name="T95" fmla="*/ 94 h 201"/>
                <a:gd name="T96" fmla="*/ 238 w 254"/>
                <a:gd name="T97" fmla="*/ 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" h="201">
                  <a:moveTo>
                    <a:pt x="238" y="69"/>
                  </a:moveTo>
                  <a:cubicBezTo>
                    <a:pt x="242" y="68"/>
                    <a:pt x="244" y="67"/>
                    <a:pt x="244" y="65"/>
                  </a:cubicBezTo>
                  <a:cubicBezTo>
                    <a:pt x="244" y="64"/>
                    <a:pt x="244" y="64"/>
                    <a:pt x="244" y="64"/>
                  </a:cubicBezTo>
                  <a:cubicBezTo>
                    <a:pt x="245" y="63"/>
                    <a:pt x="245" y="63"/>
                    <a:pt x="245" y="63"/>
                  </a:cubicBezTo>
                  <a:cubicBezTo>
                    <a:pt x="246" y="63"/>
                    <a:pt x="246" y="63"/>
                    <a:pt x="246" y="63"/>
                  </a:cubicBezTo>
                  <a:cubicBezTo>
                    <a:pt x="254" y="63"/>
                    <a:pt x="254" y="63"/>
                    <a:pt x="254" y="63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2" y="58"/>
                    <a:pt x="250" y="57"/>
                    <a:pt x="248" y="55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1"/>
                    <a:pt x="208" y="21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8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3"/>
                  </a:cubicBezTo>
                  <a:cubicBezTo>
                    <a:pt x="156" y="34"/>
                    <a:pt x="154" y="35"/>
                    <a:pt x="152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4"/>
                    <a:pt x="143" y="31"/>
                    <a:pt x="143" y="29"/>
                  </a:cubicBezTo>
                  <a:cubicBezTo>
                    <a:pt x="143" y="27"/>
                    <a:pt x="146" y="24"/>
                    <a:pt x="150" y="19"/>
                  </a:cubicBezTo>
                  <a:cubicBezTo>
                    <a:pt x="156" y="12"/>
                    <a:pt x="159" y="9"/>
                    <a:pt x="159" y="8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6" y="5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0" y="5"/>
                    <a:pt x="115" y="3"/>
                    <a:pt x="110" y="1"/>
                  </a:cubicBezTo>
                  <a:cubicBezTo>
                    <a:pt x="106" y="0"/>
                    <a:pt x="102" y="1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4"/>
                  </a:cubicBezTo>
                  <a:cubicBezTo>
                    <a:pt x="104" y="26"/>
                    <a:pt x="103" y="27"/>
                    <a:pt x="102" y="27"/>
                  </a:cubicBezTo>
                  <a:cubicBezTo>
                    <a:pt x="99" y="28"/>
                    <a:pt x="96" y="27"/>
                    <a:pt x="91" y="23"/>
                  </a:cubicBezTo>
                  <a:cubicBezTo>
                    <a:pt x="88" y="21"/>
                    <a:pt x="85" y="19"/>
                    <a:pt x="82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2" y="153"/>
                    <a:pt x="2" y="153"/>
                    <a:pt x="2" y="15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6" y="194"/>
                    <a:pt x="26" y="194"/>
                    <a:pt x="26" y="194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1"/>
                    <a:pt x="12" y="181"/>
                    <a:pt x="12" y="181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32" y="162"/>
                    <a:pt x="32" y="162"/>
                    <a:pt x="32" y="162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1"/>
                    <a:pt x="64" y="141"/>
                    <a:pt x="64" y="141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4"/>
                    <a:pt x="157" y="104"/>
                    <a:pt x="157" y="104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6" y="95"/>
                    <a:pt x="190" y="98"/>
                    <a:pt x="193" y="101"/>
                  </a:cubicBezTo>
                  <a:cubicBezTo>
                    <a:pt x="194" y="103"/>
                    <a:pt x="194" y="103"/>
                    <a:pt x="194" y="10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98" y="91"/>
                    <a:pt x="201" y="90"/>
                    <a:pt x="206" y="92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8" y="94"/>
                    <a:pt x="208" y="94"/>
                    <a:pt x="209" y="94"/>
                  </a:cubicBezTo>
                  <a:cubicBezTo>
                    <a:pt x="211" y="94"/>
                    <a:pt x="218" y="89"/>
                    <a:pt x="230" y="80"/>
                  </a:cubicBezTo>
                  <a:cubicBezTo>
                    <a:pt x="230" y="74"/>
                    <a:pt x="233" y="70"/>
                    <a:pt x="23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7" name="Freeform 22"/>
            <p:cNvSpPr/>
            <p:nvPr/>
          </p:nvSpPr>
          <p:spPr bwMode="auto">
            <a:xfrm rot="175386">
              <a:off x="6257379" y="4648388"/>
              <a:ext cx="459044" cy="625367"/>
            </a:xfrm>
            <a:custGeom>
              <a:avLst/>
              <a:gdLst>
                <a:gd name="T0" fmla="*/ 119 w 152"/>
                <a:gd name="T1" fmla="*/ 8 h 207"/>
                <a:gd name="T2" fmla="*/ 106 w 152"/>
                <a:gd name="T3" fmla="*/ 3 h 207"/>
                <a:gd name="T4" fmla="*/ 88 w 152"/>
                <a:gd name="T5" fmla="*/ 16 h 207"/>
                <a:gd name="T6" fmla="*/ 76 w 152"/>
                <a:gd name="T7" fmla="*/ 11 h 207"/>
                <a:gd name="T8" fmla="*/ 76 w 152"/>
                <a:gd name="T9" fmla="*/ 12 h 207"/>
                <a:gd name="T10" fmla="*/ 54 w 152"/>
                <a:gd name="T11" fmla="*/ 17 h 207"/>
                <a:gd name="T12" fmla="*/ 42 w 152"/>
                <a:gd name="T13" fmla="*/ 18 h 207"/>
                <a:gd name="T14" fmla="*/ 34 w 152"/>
                <a:gd name="T15" fmla="*/ 27 h 207"/>
                <a:gd name="T16" fmla="*/ 20 w 152"/>
                <a:gd name="T17" fmla="*/ 28 h 207"/>
                <a:gd name="T18" fmla="*/ 10 w 152"/>
                <a:gd name="T19" fmla="*/ 44 h 207"/>
                <a:gd name="T20" fmla="*/ 11 w 152"/>
                <a:gd name="T21" fmla="*/ 46 h 207"/>
                <a:gd name="T22" fmla="*/ 17 w 152"/>
                <a:gd name="T23" fmla="*/ 69 h 207"/>
                <a:gd name="T24" fmla="*/ 17 w 152"/>
                <a:gd name="T25" fmla="*/ 72 h 207"/>
                <a:gd name="T26" fmla="*/ 16 w 152"/>
                <a:gd name="T27" fmla="*/ 72 h 207"/>
                <a:gd name="T28" fmla="*/ 0 w 152"/>
                <a:gd name="T29" fmla="*/ 94 h 207"/>
                <a:gd name="T30" fmla="*/ 6 w 152"/>
                <a:gd name="T31" fmla="*/ 98 h 207"/>
                <a:gd name="T32" fmla="*/ 12 w 152"/>
                <a:gd name="T33" fmla="*/ 131 h 207"/>
                <a:gd name="T34" fmla="*/ 20 w 152"/>
                <a:gd name="T35" fmla="*/ 143 h 207"/>
                <a:gd name="T36" fmla="*/ 21 w 152"/>
                <a:gd name="T37" fmla="*/ 152 h 207"/>
                <a:gd name="T38" fmla="*/ 22 w 152"/>
                <a:gd name="T39" fmla="*/ 181 h 207"/>
                <a:gd name="T40" fmla="*/ 26 w 152"/>
                <a:gd name="T41" fmla="*/ 181 h 207"/>
                <a:gd name="T42" fmla="*/ 43 w 152"/>
                <a:gd name="T43" fmla="*/ 181 h 207"/>
                <a:gd name="T44" fmla="*/ 28 w 152"/>
                <a:gd name="T45" fmla="*/ 203 h 207"/>
                <a:gd name="T46" fmla="*/ 40 w 152"/>
                <a:gd name="T47" fmla="*/ 203 h 207"/>
                <a:gd name="T48" fmla="*/ 75 w 152"/>
                <a:gd name="T49" fmla="*/ 201 h 207"/>
                <a:gd name="T50" fmla="*/ 77 w 152"/>
                <a:gd name="T51" fmla="*/ 195 h 207"/>
                <a:gd name="T52" fmla="*/ 77 w 152"/>
                <a:gd name="T53" fmla="*/ 190 h 207"/>
                <a:gd name="T54" fmla="*/ 75 w 152"/>
                <a:gd name="T55" fmla="*/ 179 h 207"/>
                <a:gd name="T56" fmla="*/ 83 w 152"/>
                <a:gd name="T57" fmla="*/ 173 h 207"/>
                <a:gd name="T58" fmla="*/ 81 w 152"/>
                <a:gd name="T59" fmla="*/ 168 h 207"/>
                <a:gd name="T60" fmla="*/ 81 w 152"/>
                <a:gd name="T61" fmla="*/ 167 h 207"/>
                <a:gd name="T62" fmla="*/ 85 w 152"/>
                <a:gd name="T63" fmla="*/ 154 h 207"/>
                <a:gd name="T64" fmla="*/ 89 w 152"/>
                <a:gd name="T65" fmla="*/ 149 h 207"/>
                <a:gd name="T66" fmla="*/ 93 w 152"/>
                <a:gd name="T67" fmla="*/ 146 h 207"/>
                <a:gd name="T68" fmla="*/ 100 w 152"/>
                <a:gd name="T69" fmla="*/ 130 h 207"/>
                <a:gd name="T70" fmla="*/ 103 w 152"/>
                <a:gd name="T71" fmla="*/ 128 h 207"/>
                <a:gd name="T72" fmla="*/ 99 w 152"/>
                <a:gd name="T73" fmla="*/ 111 h 207"/>
                <a:gd name="T74" fmla="*/ 112 w 152"/>
                <a:gd name="T75" fmla="*/ 100 h 207"/>
                <a:gd name="T76" fmla="*/ 110 w 152"/>
                <a:gd name="T77" fmla="*/ 85 h 207"/>
                <a:gd name="T78" fmla="*/ 125 w 152"/>
                <a:gd name="T79" fmla="*/ 68 h 207"/>
                <a:gd name="T80" fmla="*/ 131 w 152"/>
                <a:gd name="T81" fmla="*/ 70 h 207"/>
                <a:gd name="T82" fmla="*/ 142 w 152"/>
                <a:gd name="T83" fmla="*/ 64 h 207"/>
                <a:gd name="T84" fmla="*/ 142 w 152"/>
                <a:gd name="T85" fmla="*/ 64 h 207"/>
                <a:gd name="T86" fmla="*/ 148 w 152"/>
                <a:gd name="T87" fmla="*/ 60 h 207"/>
                <a:gd name="T88" fmla="*/ 148 w 152"/>
                <a:gd name="T89" fmla="*/ 53 h 207"/>
                <a:gd name="T90" fmla="*/ 150 w 152"/>
                <a:gd name="T91" fmla="*/ 51 h 207"/>
                <a:gd name="T92" fmla="*/ 152 w 152"/>
                <a:gd name="T93" fmla="*/ 48 h 207"/>
                <a:gd name="T94" fmla="*/ 138 w 152"/>
                <a:gd name="T95" fmla="*/ 26 h 207"/>
                <a:gd name="T96" fmla="*/ 132 w 152"/>
                <a:gd name="T97" fmla="*/ 1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207">
                  <a:moveTo>
                    <a:pt x="120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2" y="10"/>
                    <a:pt x="98" y="14"/>
                    <a:pt x="92" y="16"/>
                  </a:cubicBezTo>
                  <a:cubicBezTo>
                    <a:pt x="91" y="17"/>
                    <a:pt x="89" y="17"/>
                    <a:pt x="88" y="16"/>
                  </a:cubicBezTo>
                  <a:cubicBezTo>
                    <a:pt x="86" y="14"/>
                    <a:pt x="87" y="9"/>
                    <a:pt x="90" y="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7" y="28"/>
                    <a:pt x="12" y="32"/>
                    <a:pt x="4" y="40"/>
                  </a:cubicBezTo>
                  <a:cubicBezTo>
                    <a:pt x="8" y="42"/>
                    <a:pt x="10" y="43"/>
                    <a:pt x="10" y="44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98"/>
                    <a:pt x="5" y="97"/>
                    <a:pt x="6" y="98"/>
                  </a:cubicBezTo>
                  <a:cubicBezTo>
                    <a:pt x="8" y="99"/>
                    <a:pt x="9" y="102"/>
                    <a:pt x="8" y="107"/>
                  </a:cubicBezTo>
                  <a:cubicBezTo>
                    <a:pt x="8" y="114"/>
                    <a:pt x="9" y="123"/>
                    <a:pt x="12" y="131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0" y="139"/>
                    <a:pt x="21" y="141"/>
                    <a:pt x="20" y="14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3" y="156"/>
                    <a:pt x="22" y="162"/>
                    <a:pt x="17" y="172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3" y="183"/>
                    <a:pt x="23" y="183"/>
                    <a:pt x="23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1" y="176"/>
                    <a:pt x="36" y="175"/>
                    <a:pt x="39" y="176"/>
                  </a:cubicBezTo>
                  <a:cubicBezTo>
                    <a:pt x="42" y="177"/>
                    <a:pt x="43" y="179"/>
                    <a:pt x="43" y="181"/>
                  </a:cubicBezTo>
                  <a:cubicBezTo>
                    <a:pt x="44" y="184"/>
                    <a:pt x="40" y="188"/>
                    <a:pt x="33" y="196"/>
                  </a:cubicBezTo>
                  <a:cubicBezTo>
                    <a:pt x="28" y="203"/>
                    <a:pt x="28" y="203"/>
                    <a:pt x="28" y="203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4" y="204"/>
                    <a:pt x="38" y="202"/>
                    <a:pt x="40" y="203"/>
                  </a:cubicBezTo>
                  <a:cubicBezTo>
                    <a:pt x="42" y="203"/>
                    <a:pt x="49" y="201"/>
                    <a:pt x="60" y="195"/>
                  </a:cubicBezTo>
                  <a:cubicBezTo>
                    <a:pt x="64" y="193"/>
                    <a:pt x="69" y="195"/>
                    <a:pt x="75" y="201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5" y="193"/>
                    <a:pt x="76" y="192"/>
                    <a:pt x="77" y="190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2"/>
                    <a:pt x="74" y="180"/>
                    <a:pt x="75" y="179"/>
                  </a:cubicBezTo>
                  <a:cubicBezTo>
                    <a:pt x="76" y="178"/>
                    <a:pt x="78" y="177"/>
                    <a:pt x="79" y="176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83" y="165"/>
                    <a:pt x="83" y="163"/>
                    <a:pt x="82" y="162"/>
                  </a:cubicBezTo>
                  <a:cubicBezTo>
                    <a:pt x="81" y="159"/>
                    <a:pt x="82" y="157"/>
                    <a:pt x="85" y="154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93" y="137"/>
                    <a:pt x="95" y="134"/>
                    <a:pt x="100" y="130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5" y="118"/>
                    <a:pt x="96" y="114"/>
                    <a:pt x="99" y="111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0" y="96"/>
                    <a:pt x="109" y="92"/>
                    <a:pt x="110" y="85"/>
                  </a:cubicBezTo>
                  <a:cubicBezTo>
                    <a:pt x="112" y="74"/>
                    <a:pt x="116" y="69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4" y="36"/>
                    <a:pt x="141" y="32"/>
                    <a:pt x="138" y="26"/>
                  </a:cubicBezTo>
                  <a:cubicBezTo>
                    <a:pt x="136" y="22"/>
                    <a:pt x="137" y="18"/>
                    <a:pt x="140" y="14"/>
                  </a:cubicBezTo>
                  <a:cubicBezTo>
                    <a:pt x="132" y="10"/>
                    <a:pt x="132" y="10"/>
                    <a:pt x="132" y="10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8" name="Freeform 23"/>
            <p:cNvSpPr/>
            <p:nvPr/>
          </p:nvSpPr>
          <p:spPr bwMode="auto">
            <a:xfrm rot="175386">
              <a:off x="6489331" y="4822034"/>
              <a:ext cx="427469" cy="523364"/>
            </a:xfrm>
            <a:custGeom>
              <a:avLst/>
              <a:gdLst>
                <a:gd name="T0" fmla="*/ 73 w 141"/>
                <a:gd name="T1" fmla="*/ 8 h 173"/>
                <a:gd name="T2" fmla="*/ 60 w 141"/>
                <a:gd name="T3" fmla="*/ 20 h 173"/>
                <a:gd name="T4" fmla="*/ 59 w 141"/>
                <a:gd name="T5" fmla="*/ 21 h 173"/>
                <a:gd name="T6" fmla="*/ 51 w 141"/>
                <a:gd name="T7" fmla="*/ 21 h 173"/>
                <a:gd name="T8" fmla="*/ 35 w 141"/>
                <a:gd name="T9" fmla="*/ 31 h 173"/>
                <a:gd name="T10" fmla="*/ 40 w 141"/>
                <a:gd name="T11" fmla="*/ 34 h 173"/>
                <a:gd name="T12" fmla="*/ 37 w 141"/>
                <a:gd name="T13" fmla="*/ 47 h 173"/>
                <a:gd name="T14" fmla="*/ 23 w 141"/>
                <a:gd name="T15" fmla="*/ 59 h 173"/>
                <a:gd name="T16" fmla="*/ 24 w 141"/>
                <a:gd name="T17" fmla="*/ 68 h 173"/>
                <a:gd name="T18" fmla="*/ 27 w 141"/>
                <a:gd name="T19" fmla="*/ 77 h 173"/>
                <a:gd name="T20" fmla="*/ 18 w 141"/>
                <a:gd name="T21" fmla="*/ 93 h 173"/>
                <a:gd name="T22" fmla="*/ 18 w 141"/>
                <a:gd name="T23" fmla="*/ 94 h 173"/>
                <a:gd name="T24" fmla="*/ 12 w 141"/>
                <a:gd name="T25" fmla="*/ 101 h 173"/>
                <a:gd name="T26" fmla="*/ 7 w 141"/>
                <a:gd name="T27" fmla="*/ 106 h 173"/>
                <a:gd name="T28" fmla="*/ 7 w 141"/>
                <a:gd name="T29" fmla="*/ 122 h 173"/>
                <a:gd name="T30" fmla="*/ 2 w 141"/>
                <a:gd name="T31" fmla="*/ 126 h 173"/>
                <a:gd name="T32" fmla="*/ 0 w 141"/>
                <a:gd name="T33" fmla="*/ 128 h 173"/>
                <a:gd name="T34" fmla="*/ 3 w 141"/>
                <a:gd name="T35" fmla="*/ 137 h 173"/>
                <a:gd name="T36" fmla="*/ 26 w 141"/>
                <a:gd name="T37" fmla="*/ 137 h 173"/>
                <a:gd name="T38" fmla="*/ 35 w 141"/>
                <a:gd name="T39" fmla="*/ 146 h 173"/>
                <a:gd name="T40" fmla="*/ 35 w 141"/>
                <a:gd name="T41" fmla="*/ 147 h 173"/>
                <a:gd name="T42" fmla="*/ 51 w 141"/>
                <a:gd name="T43" fmla="*/ 172 h 173"/>
                <a:gd name="T44" fmla="*/ 56 w 141"/>
                <a:gd name="T45" fmla="*/ 161 h 173"/>
                <a:gd name="T46" fmla="*/ 68 w 141"/>
                <a:gd name="T47" fmla="*/ 169 h 173"/>
                <a:gd name="T48" fmla="*/ 76 w 141"/>
                <a:gd name="T49" fmla="*/ 146 h 173"/>
                <a:gd name="T50" fmla="*/ 78 w 141"/>
                <a:gd name="T51" fmla="*/ 146 h 173"/>
                <a:gd name="T52" fmla="*/ 85 w 141"/>
                <a:gd name="T53" fmla="*/ 141 h 173"/>
                <a:gd name="T54" fmla="*/ 85 w 141"/>
                <a:gd name="T55" fmla="*/ 139 h 173"/>
                <a:gd name="T56" fmla="*/ 97 w 141"/>
                <a:gd name="T57" fmla="*/ 139 h 173"/>
                <a:gd name="T58" fmla="*/ 103 w 141"/>
                <a:gd name="T59" fmla="*/ 112 h 173"/>
                <a:gd name="T60" fmla="*/ 114 w 141"/>
                <a:gd name="T61" fmla="*/ 110 h 173"/>
                <a:gd name="T62" fmla="*/ 109 w 141"/>
                <a:gd name="T63" fmla="*/ 105 h 173"/>
                <a:gd name="T64" fmla="*/ 117 w 141"/>
                <a:gd name="T65" fmla="*/ 98 h 173"/>
                <a:gd name="T66" fmla="*/ 123 w 141"/>
                <a:gd name="T67" fmla="*/ 100 h 173"/>
                <a:gd name="T68" fmla="*/ 119 w 141"/>
                <a:gd name="T69" fmla="*/ 92 h 173"/>
                <a:gd name="T70" fmla="*/ 123 w 141"/>
                <a:gd name="T71" fmla="*/ 90 h 173"/>
                <a:gd name="T72" fmla="*/ 118 w 141"/>
                <a:gd name="T73" fmla="*/ 79 h 173"/>
                <a:gd name="T74" fmla="*/ 119 w 141"/>
                <a:gd name="T75" fmla="*/ 78 h 173"/>
                <a:gd name="T76" fmla="*/ 131 w 141"/>
                <a:gd name="T77" fmla="*/ 68 h 173"/>
                <a:gd name="T78" fmla="*/ 121 w 141"/>
                <a:gd name="T79" fmla="*/ 55 h 173"/>
                <a:gd name="T80" fmla="*/ 133 w 141"/>
                <a:gd name="T81" fmla="*/ 50 h 173"/>
                <a:gd name="T82" fmla="*/ 139 w 141"/>
                <a:gd name="T83" fmla="*/ 43 h 173"/>
                <a:gd name="T84" fmla="*/ 135 w 141"/>
                <a:gd name="T85" fmla="*/ 34 h 173"/>
                <a:gd name="T86" fmla="*/ 135 w 141"/>
                <a:gd name="T87" fmla="*/ 33 h 173"/>
                <a:gd name="T88" fmla="*/ 135 w 141"/>
                <a:gd name="T89" fmla="*/ 30 h 173"/>
                <a:gd name="T90" fmla="*/ 133 w 141"/>
                <a:gd name="T91" fmla="*/ 30 h 173"/>
                <a:gd name="T92" fmla="*/ 117 w 141"/>
                <a:gd name="T93" fmla="*/ 28 h 173"/>
                <a:gd name="T94" fmla="*/ 117 w 141"/>
                <a:gd name="T95" fmla="*/ 28 h 173"/>
                <a:gd name="T96" fmla="*/ 113 w 141"/>
                <a:gd name="T97" fmla="*/ 23 h 173"/>
                <a:gd name="T98" fmla="*/ 93 w 141"/>
                <a:gd name="T99" fmla="*/ 31 h 173"/>
                <a:gd name="T100" fmla="*/ 85 w 141"/>
                <a:gd name="T101" fmla="*/ 16 h 173"/>
                <a:gd name="T102" fmla="*/ 73 w 141"/>
                <a:gd name="T103" fmla="*/ 1 h 173"/>
                <a:gd name="T104" fmla="*/ 73 w 141"/>
                <a:gd name="T105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" h="173"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0" y="20"/>
                    <a:pt x="37" y="24"/>
                    <a:pt x="35" y="31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2"/>
                    <a:pt x="21" y="64"/>
                    <a:pt x="21" y="65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7" y="70"/>
                    <a:pt x="28" y="72"/>
                    <a:pt x="28" y="74"/>
                  </a:cubicBezTo>
                  <a:cubicBezTo>
                    <a:pt x="28" y="75"/>
                    <a:pt x="27" y="76"/>
                    <a:pt x="27" y="77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6"/>
                    <a:pt x="19" y="89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8"/>
                    <a:pt x="14" y="99"/>
                    <a:pt x="12" y="101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8" y="108"/>
                    <a:pt x="8" y="110"/>
                    <a:pt x="7" y="114"/>
                  </a:cubicBezTo>
                  <a:cubicBezTo>
                    <a:pt x="9" y="118"/>
                    <a:pt x="9" y="120"/>
                    <a:pt x="7" y="122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41" y="162"/>
                    <a:pt x="41" y="162"/>
                    <a:pt x="41" y="16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102" y="134"/>
                    <a:pt x="104" y="130"/>
                    <a:pt x="104" y="126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21" y="63"/>
                    <a:pt x="117" y="59"/>
                    <a:pt x="117" y="57"/>
                  </a:cubicBezTo>
                  <a:cubicBezTo>
                    <a:pt x="118" y="55"/>
                    <a:pt x="119" y="55"/>
                    <a:pt x="121" y="55"/>
                  </a:cubicBezTo>
                  <a:cubicBezTo>
                    <a:pt x="133" y="57"/>
                    <a:pt x="133" y="57"/>
                    <a:pt x="133" y="57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38" y="38"/>
                    <a:pt x="137" y="36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2"/>
                    <a:pt x="131" y="33"/>
                    <a:pt x="128" y="33"/>
                  </a:cubicBezTo>
                  <a:cubicBezTo>
                    <a:pt x="123" y="33"/>
                    <a:pt x="120" y="31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5"/>
                    <a:pt x="111" y="28"/>
                    <a:pt x="108" y="30"/>
                  </a:cubicBezTo>
                  <a:cubicBezTo>
                    <a:pt x="103" y="32"/>
                    <a:pt x="98" y="33"/>
                    <a:pt x="93" y="31"/>
                  </a:cubicBezTo>
                  <a:cubicBezTo>
                    <a:pt x="90" y="30"/>
                    <a:pt x="88" y="27"/>
                    <a:pt x="87" y="24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8"/>
                    <a:pt x="83" y="4"/>
                    <a:pt x="80" y="2"/>
                  </a:cubicBezTo>
                  <a:cubicBezTo>
                    <a:pt x="78" y="1"/>
                    <a:pt x="75" y="0"/>
                    <a:pt x="73" y="1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7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39" name="Freeform 24"/>
            <p:cNvSpPr/>
            <p:nvPr/>
          </p:nvSpPr>
          <p:spPr bwMode="auto">
            <a:xfrm rot="175386">
              <a:off x="6696993" y="4503886"/>
              <a:ext cx="369178" cy="423792"/>
            </a:xfrm>
            <a:custGeom>
              <a:avLst/>
              <a:gdLst>
                <a:gd name="T0" fmla="*/ 64 w 122"/>
                <a:gd name="T1" fmla="*/ 6 h 140"/>
                <a:gd name="T2" fmla="*/ 43 w 122"/>
                <a:gd name="T3" fmla="*/ 2 h 140"/>
                <a:gd name="T4" fmla="*/ 38 w 122"/>
                <a:gd name="T5" fmla="*/ 26 h 140"/>
                <a:gd name="T6" fmla="*/ 28 w 122"/>
                <a:gd name="T7" fmla="*/ 32 h 140"/>
                <a:gd name="T8" fmla="*/ 23 w 122"/>
                <a:gd name="T9" fmla="*/ 41 h 140"/>
                <a:gd name="T10" fmla="*/ 17 w 122"/>
                <a:gd name="T11" fmla="*/ 53 h 140"/>
                <a:gd name="T12" fmla="*/ 6 w 122"/>
                <a:gd name="T13" fmla="*/ 68 h 140"/>
                <a:gd name="T14" fmla="*/ 1 w 122"/>
                <a:gd name="T15" fmla="*/ 78 h 140"/>
                <a:gd name="T16" fmla="*/ 11 w 122"/>
                <a:gd name="T17" fmla="*/ 93 h 140"/>
                <a:gd name="T18" fmla="*/ 16 w 122"/>
                <a:gd name="T19" fmla="*/ 101 h 140"/>
                <a:gd name="T20" fmla="*/ 16 w 122"/>
                <a:gd name="T21" fmla="*/ 102 h 140"/>
                <a:gd name="T22" fmla="*/ 16 w 122"/>
                <a:gd name="T23" fmla="*/ 104 h 140"/>
                <a:gd name="T24" fmla="*/ 15 w 122"/>
                <a:gd name="T25" fmla="*/ 105 h 140"/>
                <a:gd name="T26" fmla="*/ 27 w 122"/>
                <a:gd name="T27" fmla="*/ 123 h 140"/>
                <a:gd name="T28" fmla="*/ 33 w 122"/>
                <a:gd name="T29" fmla="*/ 135 h 140"/>
                <a:gd name="T30" fmla="*/ 46 w 122"/>
                <a:gd name="T31" fmla="*/ 130 h 140"/>
                <a:gd name="T32" fmla="*/ 46 w 122"/>
                <a:gd name="T33" fmla="*/ 129 h 140"/>
                <a:gd name="T34" fmla="*/ 53 w 122"/>
                <a:gd name="T35" fmla="*/ 125 h 140"/>
                <a:gd name="T36" fmla="*/ 66 w 122"/>
                <a:gd name="T37" fmla="*/ 136 h 140"/>
                <a:gd name="T38" fmla="*/ 68 w 122"/>
                <a:gd name="T39" fmla="*/ 136 h 140"/>
                <a:gd name="T40" fmla="*/ 74 w 122"/>
                <a:gd name="T41" fmla="*/ 134 h 140"/>
                <a:gd name="T42" fmla="*/ 76 w 122"/>
                <a:gd name="T43" fmla="*/ 134 h 140"/>
                <a:gd name="T44" fmla="*/ 84 w 122"/>
                <a:gd name="T45" fmla="*/ 140 h 140"/>
                <a:gd name="T46" fmla="*/ 85 w 122"/>
                <a:gd name="T47" fmla="*/ 124 h 140"/>
                <a:gd name="T48" fmla="*/ 86 w 122"/>
                <a:gd name="T49" fmla="*/ 123 h 140"/>
                <a:gd name="T50" fmla="*/ 89 w 122"/>
                <a:gd name="T51" fmla="*/ 113 h 140"/>
                <a:gd name="T52" fmla="*/ 88 w 122"/>
                <a:gd name="T53" fmla="*/ 111 h 140"/>
                <a:gd name="T54" fmla="*/ 90 w 122"/>
                <a:gd name="T55" fmla="*/ 110 h 140"/>
                <a:gd name="T56" fmla="*/ 101 w 122"/>
                <a:gd name="T57" fmla="*/ 94 h 140"/>
                <a:gd name="T58" fmla="*/ 103 w 122"/>
                <a:gd name="T59" fmla="*/ 94 h 140"/>
                <a:gd name="T60" fmla="*/ 103 w 122"/>
                <a:gd name="T61" fmla="*/ 102 h 140"/>
                <a:gd name="T62" fmla="*/ 115 w 122"/>
                <a:gd name="T63" fmla="*/ 92 h 140"/>
                <a:gd name="T64" fmla="*/ 112 w 122"/>
                <a:gd name="T65" fmla="*/ 86 h 140"/>
                <a:gd name="T66" fmla="*/ 115 w 122"/>
                <a:gd name="T67" fmla="*/ 68 h 140"/>
                <a:gd name="T68" fmla="*/ 109 w 122"/>
                <a:gd name="T69" fmla="*/ 68 h 140"/>
                <a:gd name="T70" fmla="*/ 108 w 122"/>
                <a:gd name="T71" fmla="*/ 67 h 140"/>
                <a:gd name="T72" fmla="*/ 106 w 122"/>
                <a:gd name="T73" fmla="*/ 58 h 140"/>
                <a:gd name="T74" fmla="*/ 122 w 122"/>
                <a:gd name="T75" fmla="*/ 58 h 140"/>
                <a:gd name="T76" fmla="*/ 109 w 122"/>
                <a:gd name="T77" fmla="*/ 43 h 140"/>
                <a:gd name="T78" fmla="*/ 117 w 122"/>
                <a:gd name="T79" fmla="*/ 33 h 140"/>
                <a:gd name="T80" fmla="*/ 111 w 122"/>
                <a:gd name="T81" fmla="*/ 34 h 140"/>
                <a:gd name="T82" fmla="*/ 111 w 122"/>
                <a:gd name="T83" fmla="*/ 33 h 140"/>
                <a:gd name="T84" fmla="*/ 103 w 122"/>
                <a:gd name="T85" fmla="*/ 24 h 140"/>
                <a:gd name="T86" fmla="*/ 81 w 122"/>
                <a:gd name="T87" fmla="*/ 32 h 140"/>
                <a:gd name="T88" fmla="*/ 79 w 122"/>
                <a:gd name="T89" fmla="*/ 32 h 140"/>
                <a:gd name="T90" fmla="*/ 78 w 122"/>
                <a:gd name="T91" fmla="*/ 18 h 140"/>
                <a:gd name="T92" fmla="*/ 82 w 122"/>
                <a:gd name="T9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0">
                  <a:moveTo>
                    <a:pt x="75" y="2"/>
                  </a:moveTo>
                  <a:cubicBezTo>
                    <a:pt x="70" y="4"/>
                    <a:pt x="67" y="5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3"/>
                    <a:pt x="37" y="7"/>
                    <a:pt x="32" y="14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39"/>
                    <a:pt x="23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7" y="5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" y="72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9" y="106"/>
                    <a:pt x="21" y="107"/>
                  </a:cubicBezTo>
                  <a:cubicBezTo>
                    <a:pt x="24" y="109"/>
                    <a:pt x="26" y="114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1" y="134"/>
                    <a:pt x="33" y="135"/>
                  </a:cubicBezTo>
                  <a:cubicBezTo>
                    <a:pt x="36" y="136"/>
                    <a:pt x="40" y="136"/>
                    <a:pt x="43" y="134"/>
                  </a:cubicBezTo>
                  <a:cubicBezTo>
                    <a:pt x="45" y="132"/>
                    <a:pt x="47" y="131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61" y="135"/>
                    <a:pt x="63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84" y="140"/>
                    <a:pt x="84" y="140"/>
                    <a:pt x="84" y="140"/>
                  </a:cubicBezTo>
                  <a:cubicBezTo>
                    <a:pt x="86" y="137"/>
                    <a:pt x="86" y="137"/>
                    <a:pt x="86" y="137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6"/>
                    <a:pt x="91" y="115"/>
                    <a:pt x="89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5" y="62"/>
                    <a:pt x="105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1" y="52"/>
                    <a:pt x="117" y="4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0" name="Freeform 25"/>
            <p:cNvSpPr/>
            <p:nvPr/>
          </p:nvSpPr>
          <p:spPr bwMode="auto">
            <a:xfrm rot="175386">
              <a:off x="6358175" y="4122593"/>
              <a:ext cx="462687" cy="565866"/>
            </a:xfrm>
            <a:custGeom>
              <a:avLst/>
              <a:gdLst>
                <a:gd name="T0" fmla="*/ 96 w 153"/>
                <a:gd name="T1" fmla="*/ 53 h 187"/>
                <a:gd name="T2" fmla="*/ 85 w 153"/>
                <a:gd name="T3" fmla="*/ 28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9 h 187"/>
                <a:gd name="T12" fmla="*/ 36 w 153"/>
                <a:gd name="T13" fmla="*/ 36 h 187"/>
                <a:gd name="T14" fmla="*/ 19 w 153"/>
                <a:gd name="T15" fmla="*/ 23 h 187"/>
                <a:gd name="T16" fmla="*/ 23 w 153"/>
                <a:gd name="T17" fmla="*/ 35 h 187"/>
                <a:gd name="T18" fmla="*/ 23 w 153"/>
                <a:gd name="T19" fmla="*/ 36 h 187"/>
                <a:gd name="T20" fmla="*/ 22 w 153"/>
                <a:gd name="T21" fmla="*/ 41 h 187"/>
                <a:gd name="T22" fmla="*/ 14 w 153"/>
                <a:gd name="T23" fmla="*/ 44 h 187"/>
                <a:gd name="T24" fmla="*/ 11 w 153"/>
                <a:gd name="T25" fmla="*/ 51 h 187"/>
                <a:gd name="T26" fmla="*/ 8 w 153"/>
                <a:gd name="T27" fmla="*/ 63 h 187"/>
                <a:gd name="T28" fmla="*/ 8 w 153"/>
                <a:gd name="T29" fmla="*/ 63 h 187"/>
                <a:gd name="T30" fmla="*/ 4 w 153"/>
                <a:gd name="T31" fmla="*/ 65 h 187"/>
                <a:gd name="T32" fmla="*/ 14 w 153"/>
                <a:gd name="T33" fmla="*/ 81 h 187"/>
                <a:gd name="T34" fmla="*/ 18 w 153"/>
                <a:gd name="T35" fmla="*/ 81 h 187"/>
                <a:gd name="T36" fmla="*/ 35 w 153"/>
                <a:gd name="T37" fmla="*/ 89 h 187"/>
                <a:gd name="T38" fmla="*/ 35 w 153"/>
                <a:gd name="T39" fmla="*/ 89 h 187"/>
                <a:gd name="T40" fmla="*/ 34 w 153"/>
                <a:gd name="T41" fmla="*/ 100 h 187"/>
                <a:gd name="T42" fmla="*/ 30 w 153"/>
                <a:gd name="T43" fmla="*/ 109 h 187"/>
                <a:gd name="T44" fmla="*/ 25 w 153"/>
                <a:gd name="T45" fmla="*/ 115 h 187"/>
                <a:gd name="T46" fmla="*/ 25 w 153"/>
                <a:gd name="T47" fmla="*/ 115 h 187"/>
                <a:gd name="T48" fmla="*/ 26 w 153"/>
                <a:gd name="T49" fmla="*/ 127 h 187"/>
                <a:gd name="T50" fmla="*/ 38 w 153"/>
                <a:gd name="T51" fmla="*/ 129 h 187"/>
                <a:gd name="T52" fmla="*/ 43 w 153"/>
                <a:gd name="T53" fmla="*/ 134 h 187"/>
                <a:gd name="T54" fmla="*/ 51 w 153"/>
                <a:gd name="T55" fmla="*/ 176 h 187"/>
                <a:gd name="T56" fmla="*/ 49 w 153"/>
                <a:gd name="T57" fmla="*/ 179 h 187"/>
                <a:gd name="T58" fmla="*/ 50 w 153"/>
                <a:gd name="T59" fmla="*/ 182 h 187"/>
                <a:gd name="T60" fmla="*/ 73 w 153"/>
                <a:gd name="T61" fmla="*/ 173 h 187"/>
                <a:gd name="T62" fmla="*/ 78 w 153"/>
                <a:gd name="T63" fmla="*/ 175 h 187"/>
                <a:gd name="T64" fmla="*/ 79 w 153"/>
                <a:gd name="T65" fmla="*/ 175 h 187"/>
                <a:gd name="T66" fmla="*/ 87 w 153"/>
                <a:gd name="T67" fmla="*/ 170 h 187"/>
                <a:gd name="T68" fmla="*/ 110 w 153"/>
                <a:gd name="T69" fmla="*/ 180 h 187"/>
                <a:gd name="T70" fmla="*/ 116 w 153"/>
                <a:gd name="T71" fmla="*/ 184 h 187"/>
                <a:gd name="T72" fmla="*/ 134 w 153"/>
                <a:gd name="T73" fmla="*/ 163 h 187"/>
                <a:gd name="T74" fmla="*/ 130 w 153"/>
                <a:gd name="T75" fmla="*/ 148 h 187"/>
                <a:gd name="T76" fmla="*/ 144 w 153"/>
                <a:gd name="T77" fmla="*/ 149 h 187"/>
                <a:gd name="T78" fmla="*/ 144 w 153"/>
                <a:gd name="T79" fmla="*/ 135 h 187"/>
                <a:gd name="T80" fmla="*/ 153 w 153"/>
                <a:gd name="T81" fmla="*/ 123 h 187"/>
                <a:gd name="T82" fmla="*/ 142 w 153"/>
                <a:gd name="T83" fmla="*/ 111 h 187"/>
                <a:gd name="T84" fmla="*/ 136 w 153"/>
                <a:gd name="T85" fmla="*/ 116 h 187"/>
                <a:gd name="T86" fmla="*/ 135 w 153"/>
                <a:gd name="T87" fmla="*/ 115 h 187"/>
                <a:gd name="T88" fmla="*/ 126 w 153"/>
                <a:gd name="T89" fmla="*/ 107 h 187"/>
                <a:gd name="T90" fmla="*/ 113 w 153"/>
                <a:gd name="T91" fmla="*/ 99 h 187"/>
                <a:gd name="T92" fmla="*/ 110 w 153"/>
                <a:gd name="T93" fmla="*/ 85 h 187"/>
                <a:gd name="T94" fmla="*/ 117 w 153"/>
                <a:gd name="T95" fmla="*/ 64 h 187"/>
                <a:gd name="T96" fmla="*/ 129 w 153"/>
                <a:gd name="T97" fmla="*/ 65 h 187"/>
                <a:gd name="T98" fmla="*/ 130 w 153"/>
                <a:gd name="T99" fmla="*/ 52 h 187"/>
                <a:gd name="T100" fmla="*/ 97 w 153"/>
                <a:gd name="T101" fmla="*/ 54 h 187"/>
                <a:gd name="T102" fmla="*/ 96 w 153"/>
                <a:gd name="T103" fmla="*/ 5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2" y="37"/>
                    <a:pt x="88" y="29"/>
                    <a:pt x="85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63" y="21"/>
                    <a:pt x="57" y="19"/>
                    <a:pt x="55" y="17"/>
                  </a:cubicBezTo>
                  <a:cubicBezTo>
                    <a:pt x="51" y="15"/>
                    <a:pt x="46" y="9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4"/>
                    <a:pt x="42" y="9"/>
                    <a:pt x="48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5"/>
                    <a:pt x="38" y="37"/>
                    <a:pt x="36" y="36"/>
                  </a:cubicBezTo>
                  <a:cubicBezTo>
                    <a:pt x="34" y="35"/>
                    <a:pt x="31" y="31"/>
                    <a:pt x="26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5"/>
                    <a:pt x="20" y="29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2" y="57"/>
                    <a:pt x="12" y="60"/>
                    <a:pt x="10" y="62"/>
                  </a:cubicBezTo>
                  <a:cubicBezTo>
                    <a:pt x="10" y="63"/>
                    <a:pt x="9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4" y="65"/>
                  </a:cubicBezTo>
                  <a:cubicBezTo>
                    <a:pt x="8" y="69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2" y="80"/>
                    <a:pt x="26" y="81"/>
                    <a:pt x="30" y="83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6" y="101"/>
                    <a:pt x="36" y="103"/>
                    <a:pt x="36" y="105"/>
                  </a:cubicBezTo>
                  <a:cubicBezTo>
                    <a:pt x="35" y="107"/>
                    <a:pt x="33" y="108"/>
                    <a:pt x="30" y="109"/>
                  </a:cubicBezTo>
                  <a:cubicBezTo>
                    <a:pt x="27" y="109"/>
                    <a:pt x="26" y="111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2" y="177"/>
                    <a:pt x="52" y="177"/>
                    <a:pt x="52" y="177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0" y="179"/>
                    <a:pt x="68" y="184"/>
                    <a:pt x="67" y="187"/>
                  </a:cubicBezTo>
                  <a:cubicBezTo>
                    <a:pt x="72" y="185"/>
                    <a:pt x="76" y="182"/>
                    <a:pt x="78" y="175"/>
                  </a:cubicBezTo>
                  <a:cubicBezTo>
                    <a:pt x="78" y="175"/>
                    <a:pt x="78" y="175"/>
                    <a:pt x="78" y="175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6" y="184"/>
                    <a:pt x="116" y="184"/>
                    <a:pt x="116" y="184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2" y="170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9"/>
                    <a:pt x="134" y="155"/>
                    <a:pt x="130" y="148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3"/>
                    <a:pt x="153" y="123"/>
                    <a:pt x="153" y="123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6" y="113"/>
                    <a:pt x="143" y="111"/>
                    <a:pt x="142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3" y="106"/>
                    <a:pt x="120" y="105"/>
                    <a:pt x="118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0" y="97"/>
                    <a:pt x="108" y="95"/>
                    <a:pt x="108" y="93"/>
                  </a:cubicBezTo>
                  <a:cubicBezTo>
                    <a:pt x="107" y="91"/>
                    <a:pt x="108" y="88"/>
                    <a:pt x="110" y="85"/>
                  </a:cubicBezTo>
                  <a:cubicBezTo>
                    <a:pt x="114" y="78"/>
                    <a:pt x="117" y="73"/>
                    <a:pt x="117" y="69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0" y="64"/>
                    <a:pt x="131" y="60"/>
                    <a:pt x="132" y="53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3" y="57"/>
                    <a:pt x="118" y="59"/>
                    <a:pt x="115" y="61"/>
                  </a:cubicBezTo>
                  <a:cubicBezTo>
                    <a:pt x="110" y="62"/>
                    <a:pt x="105" y="59"/>
                    <a:pt x="97" y="54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1" name="Freeform 26"/>
            <p:cNvSpPr/>
            <p:nvPr/>
          </p:nvSpPr>
          <p:spPr bwMode="auto">
            <a:xfrm rot="175386">
              <a:off x="6489331" y="3465656"/>
              <a:ext cx="123869" cy="174859"/>
            </a:xfrm>
            <a:custGeom>
              <a:avLst/>
              <a:gdLst>
                <a:gd name="T0" fmla="*/ 24 w 41"/>
                <a:gd name="T1" fmla="*/ 1 h 58"/>
                <a:gd name="T2" fmla="*/ 23 w 41"/>
                <a:gd name="T3" fmla="*/ 0 h 58"/>
                <a:gd name="T4" fmla="*/ 17 w 41"/>
                <a:gd name="T5" fmla="*/ 7 h 58"/>
                <a:gd name="T6" fmla="*/ 15 w 41"/>
                <a:gd name="T7" fmla="*/ 6 h 58"/>
                <a:gd name="T8" fmla="*/ 15 w 41"/>
                <a:gd name="T9" fmla="*/ 6 h 58"/>
                <a:gd name="T10" fmla="*/ 15 w 41"/>
                <a:gd name="T11" fmla="*/ 7 h 58"/>
                <a:gd name="T12" fmla="*/ 12 w 41"/>
                <a:gd name="T13" fmla="*/ 10 h 58"/>
                <a:gd name="T14" fmla="*/ 10 w 41"/>
                <a:gd name="T15" fmla="*/ 11 h 58"/>
                <a:gd name="T16" fmla="*/ 6 w 41"/>
                <a:gd name="T17" fmla="*/ 13 h 58"/>
                <a:gd name="T18" fmla="*/ 5 w 41"/>
                <a:gd name="T19" fmla="*/ 16 h 58"/>
                <a:gd name="T20" fmla="*/ 3 w 41"/>
                <a:gd name="T21" fmla="*/ 25 h 58"/>
                <a:gd name="T22" fmla="*/ 1 w 41"/>
                <a:gd name="T23" fmla="*/ 30 h 58"/>
                <a:gd name="T24" fmla="*/ 1 w 41"/>
                <a:gd name="T25" fmla="*/ 39 h 58"/>
                <a:gd name="T26" fmla="*/ 3 w 41"/>
                <a:gd name="T27" fmla="*/ 51 h 58"/>
                <a:gd name="T28" fmla="*/ 10 w 41"/>
                <a:gd name="T29" fmla="*/ 56 h 58"/>
                <a:gd name="T30" fmla="*/ 19 w 41"/>
                <a:gd name="T31" fmla="*/ 58 h 58"/>
                <a:gd name="T32" fmla="*/ 28 w 41"/>
                <a:gd name="T33" fmla="*/ 55 h 58"/>
                <a:gd name="T34" fmla="*/ 26 w 41"/>
                <a:gd name="T35" fmla="*/ 50 h 58"/>
                <a:gd name="T36" fmla="*/ 26 w 41"/>
                <a:gd name="T37" fmla="*/ 49 h 58"/>
                <a:gd name="T38" fmla="*/ 26 w 41"/>
                <a:gd name="T39" fmla="*/ 49 h 58"/>
                <a:gd name="T40" fmla="*/ 27 w 41"/>
                <a:gd name="T41" fmla="*/ 45 h 58"/>
                <a:gd name="T42" fmla="*/ 27 w 41"/>
                <a:gd name="T43" fmla="*/ 45 h 58"/>
                <a:gd name="T44" fmla="*/ 31 w 41"/>
                <a:gd name="T45" fmla="*/ 37 h 58"/>
                <a:gd name="T46" fmla="*/ 39 w 41"/>
                <a:gd name="T47" fmla="*/ 37 h 58"/>
                <a:gd name="T48" fmla="*/ 41 w 41"/>
                <a:gd name="T49" fmla="*/ 37 h 58"/>
                <a:gd name="T50" fmla="*/ 33 w 41"/>
                <a:gd name="T51" fmla="*/ 24 h 58"/>
                <a:gd name="T52" fmla="*/ 30 w 41"/>
                <a:gd name="T53" fmla="*/ 20 h 58"/>
                <a:gd name="T54" fmla="*/ 27 w 41"/>
                <a:gd name="T55" fmla="*/ 9 h 58"/>
                <a:gd name="T56" fmla="*/ 24 w 41"/>
                <a:gd name="T57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58">
                  <a:moveTo>
                    <a:pt x="24" y="1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7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1"/>
                    <a:pt x="5" y="24"/>
                    <a:pt x="3" y="2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4"/>
                    <a:pt x="1" y="3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4" y="52"/>
                    <a:pt x="6" y="54"/>
                    <a:pt x="10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5" y="57"/>
                    <a:pt x="28" y="55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4"/>
                    <a:pt x="37" y="30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7"/>
                    <a:pt x="27" y="13"/>
                    <a:pt x="27" y="9"/>
                  </a:cubicBezTo>
                  <a:cubicBezTo>
                    <a:pt x="26" y="5"/>
                    <a:pt x="25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2" name="Freeform 27"/>
            <p:cNvSpPr/>
            <p:nvPr/>
          </p:nvSpPr>
          <p:spPr bwMode="auto">
            <a:xfrm rot="175386">
              <a:off x="6375177" y="3381869"/>
              <a:ext cx="161515" cy="172430"/>
            </a:xfrm>
            <a:custGeom>
              <a:avLst/>
              <a:gdLst>
                <a:gd name="T0" fmla="*/ 26 w 53"/>
                <a:gd name="T1" fmla="*/ 12 h 57"/>
                <a:gd name="T2" fmla="*/ 26 w 53"/>
                <a:gd name="T3" fmla="*/ 13 h 57"/>
                <a:gd name="T4" fmla="*/ 24 w 53"/>
                <a:gd name="T5" fmla="*/ 13 h 57"/>
                <a:gd name="T6" fmla="*/ 19 w 53"/>
                <a:gd name="T7" fmla="*/ 12 h 57"/>
                <a:gd name="T8" fmla="*/ 19 w 53"/>
                <a:gd name="T9" fmla="*/ 14 h 57"/>
                <a:gd name="T10" fmla="*/ 19 w 53"/>
                <a:gd name="T11" fmla="*/ 15 h 57"/>
                <a:gd name="T12" fmla="*/ 18 w 53"/>
                <a:gd name="T13" fmla="*/ 15 h 57"/>
                <a:gd name="T14" fmla="*/ 9 w 53"/>
                <a:gd name="T15" fmla="*/ 19 h 57"/>
                <a:gd name="T16" fmla="*/ 9 w 53"/>
                <a:gd name="T17" fmla="*/ 20 h 57"/>
                <a:gd name="T18" fmla="*/ 12 w 53"/>
                <a:gd name="T19" fmla="*/ 28 h 57"/>
                <a:gd name="T20" fmla="*/ 12 w 53"/>
                <a:gd name="T21" fmla="*/ 29 h 57"/>
                <a:gd name="T22" fmla="*/ 12 w 53"/>
                <a:gd name="T23" fmla="*/ 30 h 57"/>
                <a:gd name="T24" fmla="*/ 2 w 53"/>
                <a:gd name="T25" fmla="*/ 41 h 57"/>
                <a:gd name="T26" fmla="*/ 0 w 53"/>
                <a:gd name="T27" fmla="*/ 45 h 57"/>
                <a:gd name="T28" fmla="*/ 2 w 53"/>
                <a:gd name="T29" fmla="*/ 48 h 57"/>
                <a:gd name="T30" fmla="*/ 7 w 53"/>
                <a:gd name="T31" fmla="*/ 50 h 57"/>
                <a:gd name="T32" fmla="*/ 10 w 53"/>
                <a:gd name="T33" fmla="*/ 50 h 57"/>
                <a:gd name="T34" fmla="*/ 20 w 53"/>
                <a:gd name="T35" fmla="*/ 53 h 57"/>
                <a:gd name="T36" fmla="*/ 24 w 53"/>
                <a:gd name="T37" fmla="*/ 55 h 57"/>
                <a:gd name="T38" fmla="*/ 31 w 53"/>
                <a:gd name="T39" fmla="*/ 57 h 57"/>
                <a:gd name="T40" fmla="*/ 36 w 53"/>
                <a:gd name="T41" fmla="*/ 53 h 57"/>
                <a:gd name="T42" fmla="*/ 39 w 53"/>
                <a:gd name="T43" fmla="*/ 49 h 57"/>
                <a:gd name="T44" fmla="*/ 42 w 53"/>
                <a:gd name="T45" fmla="*/ 42 h 57"/>
                <a:gd name="T46" fmla="*/ 40 w 53"/>
                <a:gd name="T47" fmla="*/ 33 h 57"/>
                <a:gd name="T48" fmla="*/ 43 w 53"/>
                <a:gd name="T49" fmla="*/ 34 h 57"/>
                <a:gd name="T50" fmla="*/ 48 w 53"/>
                <a:gd name="T51" fmla="*/ 34 h 57"/>
                <a:gd name="T52" fmla="*/ 50 w 53"/>
                <a:gd name="T53" fmla="*/ 33 h 57"/>
                <a:gd name="T54" fmla="*/ 51 w 53"/>
                <a:gd name="T55" fmla="*/ 31 h 57"/>
                <a:gd name="T56" fmla="*/ 47 w 53"/>
                <a:gd name="T57" fmla="*/ 19 h 57"/>
                <a:gd name="T58" fmla="*/ 48 w 53"/>
                <a:gd name="T59" fmla="*/ 15 h 57"/>
                <a:gd name="T60" fmla="*/ 53 w 53"/>
                <a:gd name="T61" fmla="*/ 11 h 57"/>
                <a:gd name="T62" fmla="*/ 53 w 53"/>
                <a:gd name="T63" fmla="*/ 11 h 57"/>
                <a:gd name="T64" fmla="*/ 52 w 53"/>
                <a:gd name="T65" fmla="*/ 9 h 57"/>
                <a:gd name="T66" fmla="*/ 43 w 53"/>
                <a:gd name="T67" fmla="*/ 9 h 57"/>
                <a:gd name="T68" fmla="*/ 43 w 53"/>
                <a:gd name="T69" fmla="*/ 9 h 57"/>
                <a:gd name="T70" fmla="*/ 34 w 53"/>
                <a:gd name="T71" fmla="*/ 3 h 57"/>
                <a:gd name="T72" fmla="*/ 24 w 53"/>
                <a:gd name="T73" fmla="*/ 1 h 57"/>
                <a:gd name="T74" fmla="*/ 22 w 53"/>
                <a:gd name="T75" fmla="*/ 1 h 57"/>
                <a:gd name="T76" fmla="*/ 25 w 53"/>
                <a:gd name="T77" fmla="*/ 5 h 57"/>
                <a:gd name="T78" fmla="*/ 26 w 53"/>
                <a:gd name="T7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57">
                  <a:moveTo>
                    <a:pt x="26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3"/>
                    <a:pt x="9" y="25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9" y="34"/>
                    <a:pt x="6" y="38"/>
                    <a:pt x="2" y="41"/>
                  </a:cubicBezTo>
                  <a:cubicBezTo>
                    <a:pt x="0" y="42"/>
                    <a:pt x="0" y="43"/>
                    <a:pt x="0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50"/>
                    <a:pt x="18" y="51"/>
                    <a:pt x="20" y="53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6" y="57"/>
                    <a:pt x="29" y="57"/>
                    <a:pt x="31" y="57"/>
                  </a:cubicBezTo>
                  <a:cubicBezTo>
                    <a:pt x="32" y="57"/>
                    <a:pt x="34" y="56"/>
                    <a:pt x="36" y="5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0" y="13"/>
                    <a:pt x="51" y="12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0"/>
                    <a:pt x="27" y="0"/>
                    <a:pt x="24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"/>
                    <a:pt x="22" y="5"/>
                    <a:pt x="25" y="5"/>
                  </a:cubicBezTo>
                  <a:cubicBezTo>
                    <a:pt x="27" y="7"/>
                    <a:pt x="28" y="9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3" name="Freeform 28"/>
            <p:cNvSpPr/>
            <p:nvPr/>
          </p:nvSpPr>
          <p:spPr bwMode="auto">
            <a:xfrm rot="175386">
              <a:off x="6654489" y="3064936"/>
              <a:ext cx="569554" cy="541580"/>
            </a:xfrm>
            <a:custGeom>
              <a:avLst/>
              <a:gdLst>
                <a:gd name="T0" fmla="*/ 80 w 188"/>
                <a:gd name="T1" fmla="*/ 37 h 179"/>
                <a:gd name="T2" fmla="*/ 70 w 188"/>
                <a:gd name="T3" fmla="*/ 40 h 179"/>
                <a:gd name="T4" fmla="*/ 58 w 188"/>
                <a:gd name="T5" fmla="*/ 46 h 179"/>
                <a:gd name="T6" fmla="*/ 46 w 188"/>
                <a:gd name="T7" fmla="*/ 56 h 179"/>
                <a:gd name="T8" fmla="*/ 45 w 188"/>
                <a:gd name="T9" fmla="*/ 58 h 179"/>
                <a:gd name="T10" fmla="*/ 34 w 188"/>
                <a:gd name="T11" fmla="*/ 70 h 179"/>
                <a:gd name="T12" fmla="*/ 21 w 188"/>
                <a:gd name="T13" fmla="*/ 69 h 179"/>
                <a:gd name="T14" fmla="*/ 15 w 188"/>
                <a:gd name="T15" fmla="*/ 63 h 179"/>
                <a:gd name="T16" fmla="*/ 17 w 188"/>
                <a:gd name="T17" fmla="*/ 86 h 179"/>
                <a:gd name="T18" fmla="*/ 2 w 188"/>
                <a:gd name="T19" fmla="*/ 110 h 179"/>
                <a:gd name="T20" fmla="*/ 0 w 188"/>
                <a:gd name="T21" fmla="*/ 113 h 179"/>
                <a:gd name="T22" fmla="*/ 16 w 188"/>
                <a:gd name="T23" fmla="*/ 119 h 179"/>
                <a:gd name="T24" fmla="*/ 17 w 188"/>
                <a:gd name="T25" fmla="*/ 120 h 179"/>
                <a:gd name="T26" fmla="*/ 23 w 188"/>
                <a:gd name="T27" fmla="*/ 124 h 179"/>
                <a:gd name="T28" fmla="*/ 24 w 188"/>
                <a:gd name="T29" fmla="*/ 124 h 179"/>
                <a:gd name="T30" fmla="*/ 39 w 188"/>
                <a:gd name="T31" fmla="*/ 136 h 179"/>
                <a:gd name="T32" fmla="*/ 56 w 188"/>
                <a:gd name="T33" fmla="*/ 112 h 179"/>
                <a:gd name="T34" fmla="*/ 61 w 188"/>
                <a:gd name="T35" fmla="*/ 106 h 179"/>
                <a:gd name="T36" fmla="*/ 74 w 188"/>
                <a:gd name="T37" fmla="*/ 101 h 179"/>
                <a:gd name="T38" fmla="*/ 87 w 188"/>
                <a:gd name="T39" fmla="*/ 99 h 179"/>
                <a:gd name="T40" fmla="*/ 94 w 188"/>
                <a:gd name="T41" fmla="*/ 110 h 179"/>
                <a:gd name="T42" fmla="*/ 95 w 188"/>
                <a:gd name="T43" fmla="*/ 119 h 179"/>
                <a:gd name="T44" fmla="*/ 92 w 188"/>
                <a:gd name="T45" fmla="*/ 134 h 179"/>
                <a:gd name="T46" fmla="*/ 92 w 188"/>
                <a:gd name="T47" fmla="*/ 135 h 179"/>
                <a:gd name="T48" fmla="*/ 85 w 188"/>
                <a:gd name="T49" fmla="*/ 156 h 179"/>
                <a:gd name="T50" fmla="*/ 92 w 188"/>
                <a:gd name="T51" fmla="*/ 152 h 179"/>
                <a:gd name="T52" fmla="*/ 97 w 188"/>
                <a:gd name="T53" fmla="*/ 154 h 179"/>
                <a:gd name="T54" fmla="*/ 96 w 188"/>
                <a:gd name="T55" fmla="*/ 160 h 179"/>
                <a:gd name="T56" fmla="*/ 92 w 188"/>
                <a:gd name="T57" fmla="*/ 167 h 179"/>
                <a:gd name="T58" fmla="*/ 89 w 188"/>
                <a:gd name="T59" fmla="*/ 172 h 179"/>
                <a:gd name="T60" fmla="*/ 84 w 188"/>
                <a:gd name="T61" fmla="*/ 173 h 179"/>
                <a:gd name="T62" fmla="*/ 79 w 188"/>
                <a:gd name="T63" fmla="*/ 179 h 179"/>
                <a:gd name="T64" fmla="*/ 99 w 188"/>
                <a:gd name="T65" fmla="*/ 164 h 179"/>
                <a:gd name="T66" fmla="*/ 130 w 188"/>
                <a:gd name="T67" fmla="*/ 133 h 179"/>
                <a:gd name="T68" fmla="*/ 136 w 188"/>
                <a:gd name="T69" fmla="*/ 130 h 179"/>
                <a:gd name="T70" fmla="*/ 152 w 188"/>
                <a:gd name="T71" fmla="*/ 126 h 179"/>
                <a:gd name="T72" fmla="*/ 163 w 188"/>
                <a:gd name="T73" fmla="*/ 104 h 179"/>
                <a:gd name="T74" fmla="*/ 188 w 188"/>
                <a:gd name="T75" fmla="*/ 78 h 179"/>
                <a:gd name="T76" fmla="*/ 182 w 188"/>
                <a:gd name="T77" fmla="*/ 60 h 179"/>
                <a:gd name="T78" fmla="*/ 173 w 188"/>
                <a:gd name="T79" fmla="*/ 58 h 179"/>
                <a:gd name="T80" fmla="*/ 171 w 188"/>
                <a:gd name="T81" fmla="*/ 54 h 179"/>
                <a:gd name="T82" fmla="*/ 158 w 188"/>
                <a:gd name="T83" fmla="*/ 22 h 179"/>
                <a:gd name="T84" fmla="*/ 154 w 188"/>
                <a:gd name="T85" fmla="*/ 6 h 179"/>
                <a:gd name="T86" fmla="*/ 147 w 188"/>
                <a:gd name="T87" fmla="*/ 12 h 179"/>
                <a:gd name="T88" fmla="*/ 134 w 188"/>
                <a:gd name="T89" fmla="*/ 5 h 179"/>
                <a:gd name="T90" fmla="*/ 124 w 188"/>
                <a:gd name="T91" fmla="*/ 6 h 179"/>
                <a:gd name="T92" fmla="*/ 114 w 188"/>
                <a:gd name="T93" fmla="*/ 2 h 179"/>
                <a:gd name="T94" fmla="*/ 114 w 188"/>
                <a:gd name="T95" fmla="*/ 15 h 179"/>
                <a:gd name="T96" fmla="*/ 113 w 188"/>
                <a:gd name="T97" fmla="*/ 16 h 179"/>
                <a:gd name="T98" fmla="*/ 104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3"/>
                  </a:moveTo>
                  <a:cubicBezTo>
                    <a:pt x="81" y="30"/>
                    <a:pt x="81" y="30"/>
                    <a:pt x="81" y="30"/>
                  </a:cubicBezTo>
                  <a:cubicBezTo>
                    <a:pt x="80" y="31"/>
                    <a:pt x="80" y="33"/>
                    <a:pt x="80" y="3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5" y="126"/>
                    <a:pt x="26" y="127"/>
                    <a:pt x="26" y="12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6" y="98"/>
                    <a:pt x="78" y="96"/>
                    <a:pt x="80" y="96"/>
                  </a:cubicBezTo>
                  <a:cubicBezTo>
                    <a:pt x="81" y="96"/>
                    <a:pt x="83" y="97"/>
                    <a:pt x="86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51"/>
                    <a:pt x="92" y="151"/>
                    <a:pt x="9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79" y="178"/>
                    <a:pt x="79" y="178"/>
                    <a:pt x="79" y="178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6" y="64"/>
                    <a:pt x="186" y="64"/>
                    <a:pt x="186" y="64"/>
                  </a:cubicBezTo>
                  <a:cubicBezTo>
                    <a:pt x="185" y="63"/>
                    <a:pt x="183" y="62"/>
                    <a:pt x="182" y="61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1"/>
                    <a:pt x="178" y="61"/>
                    <a:pt x="178" y="61"/>
                  </a:cubicBezTo>
                  <a:cubicBezTo>
                    <a:pt x="176" y="60"/>
                    <a:pt x="174" y="60"/>
                    <a:pt x="173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9" y="32"/>
                    <a:pt x="166" y="30"/>
                    <a:pt x="164" y="28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4"/>
                    <a:pt x="153" y="11"/>
                    <a:pt x="153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3" y="12"/>
                    <a:pt x="140" y="12"/>
                    <a:pt x="137" y="10"/>
                  </a:cubicBezTo>
                  <a:cubicBezTo>
                    <a:pt x="135" y="10"/>
                    <a:pt x="134" y="8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93" y="25"/>
                    <a:pt x="93" y="25"/>
                    <a:pt x="93" y="25"/>
                  </a:cubicBezTo>
                  <a:lnTo>
                    <a:pt x="8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4" name="Freeform 29"/>
            <p:cNvSpPr/>
            <p:nvPr/>
          </p:nvSpPr>
          <p:spPr bwMode="auto">
            <a:xfrm rot="175386">
              <a:off x="6797788" y="2750432"/>
              <a:ext cx="812435" cy="551294"/>
            </a:xfrm>
            <a:custGeom>
              <a:avLst/>
              <a:gdLst>
                <a:gd name="T0" fmla="*/ 47 w 268"/>
                <a:gd name="T1" fmla="*/ 3 h 182"/>
                <a:gd name="T2" fmla="*/ 36 w 268"/>
                <a:gd name="T3" fmla="*/ 6 h 182"/>
                <a:gd name="T4" fmla="*/ 34 w 268"/>
                <a:gd name="T5" fmla="*/ 10 h 182"/>
                <a:gd name="T6" fmla="*/ 29 w 268"/>
                <a:gd name="T7" fmla="*/ 18 h 182"/>
                <a:gd name="T8" fmla="*/ 21 w 268"/>
                <a:gd name="T9" fmla="*/ 24 h 182"/>
                <a:gd name="T10" fmla="*/ 11 w 268"/>
                <a:gd name="T11" fmla="*/ 17 h 182"/>
                <a:gd name="T12" fmla="*/ 0 w 268"/>
                <a:gd name="T13" fmla="*/ 20 h 182"/>
                <a:gd name="T14" fmla="*/ 16 w 268"/>
                <a:gd name="T15" fmla="*/ 30 h 182"/>
                <a:gd name="T16" fmla="*/ 17 w 268"/>
                <a:gd name="T17" fmla="*/ 32 h 182"/>
                <a:gd name="T18" fmla="*/ 18 w 268"/>
                <a:gd name="T19" fmla="*/ 52 h 182"/>
                <a:gd name="T20" fmla="*/ 30 w 268"/>
                <a:gd name="T21" fmla="*/ 76 h 182"/>
                <a:gd name="T22" fmla="*/ 38 w 268"/>
                <a:gd name="T23" fmla="*/ 68 h 182"/>
                <a:gd name="T24" fmla="*/ 49 w 268"/>
                <a:gd name="T25" fmla="*/ 66 h 182"/>
                <a:gd name="T26" fmla="*/ 49 w 268"/>
                <a:gd name="T27" fmla="*/ 66 h 182"/>
                <a:gd name="T28" fmla="*/ 60 w 268"/>
                <a:gd name="T29" fmla="*/ 78 h 182"/>
                <a:gd name="T30" fmla="*/ 63 w 268"/>
                <a:gd name="T31" fmla="*/ 88 h 182"/>
                <a:gd name="T32" fmla="*/ 62 w 268"/>
                <a:gd name="T33" fmla="*/ 98 h 182"/>
                <a:gd name="T34" fmla="*/ 69 w 268"/>
                <a:gd name="T35" fmla="*/ 107 h 182"/>
                <a:gd name="T36" fmla="*/ 79 w 268"/>
                <a:gd name="T37" fmla="*/ 104 h 182"/>
                <a:gd name="T38" fmla="*/ 84 w 268"/>
                <a:gd name="T39" fmla="*/ 109 h 182"/>
                <a:gd name="T40" fmla="*/ 96 w 268"/>
                <a:gd name="T41" fmla="*/ 114 h 182"/>
                <a:gd name="T42" fmla="*/ 105 w 268"/>
                <a:gd name="T43" fmla="*/ 111 h 182"/>
                <a:gd name="T44" fmla="*/ 110 w 268"/>
                <a:gd name="T45" fmla="*/ 106 h 182"/>
                <a:gd name="T46" fmla="*/ 116 w 268"/>
                <a:gd name="T47" fmla="*/ 121 h 182"/>
                <a:gd name="T48" fmla="*/ 131 w 268"/>
                <a:gd name="T49" fmla="*/ 137 h 182"/>
                <a:gd name="T50" fmla="*/ 134 w 268"/>
                <a:gd name="T51" fmla="*/ 162 h 182"/>
                <a:gd name="T52" fmla="*/ 144 w 268"/>
                <a:gd name="T53" fmla="*/ 166 h 182"/>
                <a:gd name="T54" fmla="*/ 150 w 268"/>
                <a:gd name="T55" fmla="*/ 182 h 182"/>
                <a:gd name="T56" fmla="*/ 186 w 268"/>
                <a:gd name="T57" fmla="*/ 152 h 182"/>
                <a:gd name="T58" fmla="*/ 200 w 268"/>
                <a:gd name="T59" fmla="*/ 136 h 182"/>
                <a:gd name="T60" fmla="*/ 226 w 268"/>
                <a:gd name="T61" fmla="*/ 114 h 182"/>
                <a:gd name="T62" fmla="*/ 236 w 268"/>
                <a:gd name="T63" fmla="*/ 106 h 182"/>
                <a:gd name="T64" fmla="*/ 238 w 268"/>
                <a:gd name="T65" fmla="*/ 85 h 182"/>
                <a:gd name="T66" fmla="*/ 247 w 268"/>
                <a:gd name="T67" fmla="*/ 84 h 182"/>
                <a:gd name="T68" fmla="*/ 262 w 268"/>
                <a:gd name="T69" fmla="*/ 99 h 182"/>
                <a:gd name="T70" fmla="*/ 259 w 268"/>
                <a:gd name="T71" fmla="*/ 88 h 182"/>
                <a:gd name="T72" fmla="*/ 268 w 268"/>
                <a:gd name="T73" fmla="*/ 79 h 182"/>
                <a:gd name="T74" fmla="*/ 263 w 268"/>
                <a:gd name="T75" fmla="*/ 63 h 182"/>
                <a:gd name="T76" fmla="*/ 246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8 w 268"/>
                <a:gd name="T87" fmla="*/ 72 h 182"/>
                <a:gd name="T88" fmla="*/ 188 w 268"/>
                <a:gd name="T89" fmla="*/ 54 h 182"/>
                <a:gd name="T90" fmla="*/ 183 w 268"/>
                <a:gd name="T91" fmla="*/ 44 h 182"/>
                <a:gd name="T92" fmla="*/ 184 w 268"/>
                <a:gd name="T93" fmla="*/ 50 h 182"/>
                <a:gd name="T94" fmla="*/ 179 w 268"/>
                <a:gd name="T95" fmla="*/ 60 h 182"/>
                <a:gd name="T96" fmla="*/ 168 w 268"/>
                <a:gd name="T97" fmla="*/ 57 h 182"/>
                <a:gd name="T98" fmla="*/ 166 w 268"/>
                <a:gd name="T99" fmla="*/ 47 h 182"/>
                <a:gd name="T100" fmla="*/ 156 w 268"/>
                <a:gd name="T101" fmla="*/ 43 h 182"/>
                <a:gd name="T102" fmla="*/ 144 w 268"/>
                <a:gd name="T103" fmla="*/ 35 h 182"/>
                <a:gd name="T104" fmla="*/ 128 w 268"/>
                <a:gd name="T105" fmla="*/ 29 h 182"/>
                <a:gd name="T106" fmla="*/ 117 w 268"/>
                <a:gd name="T107" fmla="*/ 34 h 182"/>
                <a:gd name="T108" fmla="*/ 112 w 268"/>
                <a:gd name="T109" fmla="*/ 24 h 182"/>
                <a:gd name="T110" fmla="*/ 98 w 268"/>
                <a:gd name="T111" fmla="*/ 24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9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2"/>
                    <a:pt x="12" y="19"/>
                    <a:pt x="11" y="17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3" y="106"/>
                    <a:pt x="95" y="108"/>
                    <a:pt x="96" y="110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5" y="106"/>
                    <a:pt x="106" y="10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4" y="108"/>
                    <a:pt x="116" y="110"/>
                    <a:pt x="116" y="114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6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8"/>
                    <a:pt x="134" y="140"/>
                    <a:pt x="134" y="144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64"/>
                    <a:pt x="136" y="165"/>
                    <a:pt x="137" y="165"/>
                  </a:cubicBezTo>
                  <a:cubicBezTo>
                    <a:pt x="138" y="165"/>
                    <a:pt x="138" y="165"/>
                    <a:pt x="138" y="165"/>
                  </a:cubicBezTo>
                  <a:cubicBezTo>
                    <a:pt x="140" y="164"/>
                    <a:pt x="142" y="164"/>
                    <a:pt x="144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8"/>
                    <a:pt x="148" y="169"/>
                    <a:pt x="149" y="172"/>
                  </a:cubicBezTo>
                  <a:cubicBezTo>
                    <a:pt x="150" y="182"/>
                    <a:pt x="150" y="182"/>
                    <a:pt x="150" y="182"/>
                  </a:cubicBezTo>
                  <a:cubicBezTo>
                    <a:pt x="159" y="164"/>
                    <a:pt x="159" y="164"/>
                    <a:pt x="159" y="164"/>
                  </a:cubicBezTo>
                  <a:cubicBezTo>
                    <a:pt x="162" y="154"/>
                    <a:pt x="165" y="148"/>
                    <a:pt x="169" y="147"/>
                  </a:cubicBezTo>
                  <a:cubicBezTo>
                    <a:pt x="173" y="146"/>
                    <a:pt x="178" y="148"/>
                    <a:pt x="186" y="152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1"/>
                    <a:pt x="193" y="129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211" y="132"/>
                    <a:pt x="219" y="128"/>
                    <a:pt x="226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62" y="99"/>
                    <a:pt x="262" y="99"/>
                    <a:pt x="262" y="99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7"/>
                    <a:pt x="258" y="87"/>
                    <a:pt x="258" y="87"/>
                  </a:cubicBezTo>
                  <a:cubicBezTo>
                    <a:pt x="257" y="86"/>
                    <a:pt x="257" y="86"/>
                    <a:pt x="257" y="86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4" y="60"/>
                    <a:pt x="250" y="58"/>
                    <a:pt x="246" y="55"/>
                  </a:cubicBezTo>
                  <a:cubicBezTo>
                    <a:pt x="243" y="54"/>
                    <a:pt x="242" y="53"/>
                    <a:pt x="242" y="51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4"/>
                    <a:pt x="240" y="54"/>
                  </a:cubicBezTo>
                  <a:cubicBezTo>
                    <a:pt x="239" y="55"/>
                    <a:pt x="238" y="56"/>
                    <a:pt x="235" y="56"/>
                  </a:cubicBezTo>
                  <a:cubicBezTo>
                    <a:pt x="234" y="56"/>
                    <a:pt x="234" y="56"/>
                    <a:pt x="234" y="56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9"/>
                    <a:pt x="219" y="60"/>
                  </a:cubicBezTo>
                  <a:cubicBezTo>
                    <a:pt x="222" y="66"/>
                    <a:pt x="222" y="66"/>
                    <a:pt x="222" y="66"/>
                  </a:cubicBezTo>
                  <a:cubicBezTo>
                    <a:pt x="223" y="67"/>
                    <a:pt x="223" y="68"/>
                    <a:pt x="222" y="69"/>
                  </a:cubicBezTo>
                  <a:cubicBezTo>
                    <a:pt x="222" y="70"/>
                    <a:pt x="220" y="72"/>
                    <a:pt x="217" y="72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2" y="74"/>
                    <a:pt x="209" y="74"/>
                    <a:pt x="208" y="72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2" y="58"/>
                    <a:pt x="189" y="56"/>
                    <a:pt x="188" y="54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7"/>
                    <a:pt x="186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8"/>
                    <a:pt x="184" y="49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0" y="58"/>
                    <a:pt x="170" y="58"/>
                    <a:pt x="170" y="58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4"/>
                    <a:pt x="168" y="52"/>
                    <a:pt x="168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8" y="42"/>
                    <a:pt x="157" y="42"/>
                    <a:pt x="156" y="43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6" y="42"/>
                    <a:pt x="145" y="41"/>
                    <a:pt x="144" y="40"/>
                  </a:cubicBezTo>
                  <a:cubicBezTo>
                    <a:pt x="144" y="39"/>
                    <a:pt x="144" y="37"/>
                    <a:pt x="144" y="35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31"/>
                    <a:pt x="128" y="32"/>
                    <a:pt x="127" y="34"/>
                  </a:cubicBezTo>
                  <a:cubicBezTo>
                    <a:pt x="126" y="35"/>
                    <a:pt x="125" y="36"/>
                    <a:pt x="124" y="36"/>
                  </a:cubicBezTo>
                  <a:cubicBezTo>
                    <a:pt x="122" y="36"/>
                    <a:pt x="119" y="36"/>
                    <a:pt x="117" y="3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4" y="30"/>
                    <a:pt x="112" y="27"/>
                    <a:pt x="112" y="2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2" y="25"/>
                    <a:pt x="100" y="25"/>
                    <a:pt x="98" y="2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0" y="29"/>
                    <a:pt x="78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8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5" name="Freeform 30"/>
            <p:cNvSpPr/>
            <p:nvPr/>
          </p:nvSpPr>
          <p:spPr bwMode="auto">
            <a:xfrm rot="175386">
              <a:off x="6654489" y="1965994"/>
              <a:ext cx="1089318" cy="992087"/>
            </a:xfrm>
            <a:custGeom>
              <a:avLst/>
              <a:gdLst>
                <a:gd name="T0" fmla="*/ 353 w 360"/>
                <a:gd name="T1" fmla="*/ 153 h 328"/>
                <a:gd name="T2" fmla="*/ 346 w 360"/>
                <a:gd name="T3" fmla="*/ 119 h 328"/>
                <a:gd name="T4" fmla="*/ 314 w 360"/>
                <a:gd name="T5" fmla="*/ 153 h 328"/>
                <a:gd name="T6" fmla="*/ 309 w 360"/>
                <a:gd name="T7" fmla="*/ 162 h 328"/>
                <a:gd name="T8" fmla="*/ 268 w 360"/>
                <a:gd name="T9" fmla="*/ 169 h 328"/>
                <a:gd name="T10" fmla="*/ 259 w 360"/>
                <a:gd name="T11" fmla="*/ 153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9 h 328"/>
                <a:gd name="T18" fmla="*/ 129 w 360"/>
                <a:gd name="T19" fmla="*/ 57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1 h 328"/>
                <a:gd name="T26" fmla="*/ 1 w 360"/>
                <a:gd name="T27" fmla="*/ 28 h 328"/>
                <a:gd name="T28" fmla="*/ 5 w 360"/>
                <a:gd name="T29" fmla="*/ 45 h 328"/>
                <a:gd name="T30" fmla="*/ 21 w 360"/>
                <a:gd name="T31" fmla="*/ 37 h 328"/>
                <a:gd name="T32" fmla="*/ 37 w 360"/>
                <a:gd name="T33" fmla="*/ 49 h 328"/>
                <a:gd name="T34" fmla="*/ 60 w 360"/>
                <a:gd name="T35" fmla="*/ 77 h 328"/>
                <a:gd name="T36" fmla="*/ 74 w 360"/>
                <a:gd name="T37" fmla="*/ 66 h 328"/>
                <a:gd name="T38" fmla="*/ 97 w 360"/>
                <a:gd name="T39" fmla="*/ 52 h 328"/>
                <a:gd name="T40" fmla="*/ 115 w 360"/>
                <a:gd name="T41" fmla="*/ 71 h 328"/>
                <a:gd name="T42" fmla="*/ 119 w 360"/>
                <a:gd name="T43" fmla="*/ 100 h 328"/>
                <a:gd name="T44" fmla="*/ 121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8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9 h 328"/>
                <a:gd name="T60" fmla="*/ 80 w 360"/>
                <a:gd name="T61" fmla="*/ 236 h 328"/>
                <a:gd name="T62" fmla="*/ 90 w 360"/>
                <a:gd name="T63" fmla="*/ 249 h 328"/>
                <a:gd name="T64" fmla="*/ 109 w 360"/>
                <a:gd name="T65" fmla="*/ 253 h 328"/>
                <a:gd name="T66" fmla="*/ 118 w 360"/>
                <a:gd name="T67" fmla="*/ 272 h 328"/>
                <a:gd name="T68" fmla="*/ 133 w 360"/>
                <a:gd name="T69" fmla="*/ 284 h 328"/>
                <a:gd name="T70" fmla="*/ 154 w 360"/>
                <a:gd name="T71" fmla="*/ 278 h 328"/>
                <a:gd name="T72" fmla="*/ 167 w 360"/>
                <a:gd name="T73" fmla="*/ 275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3 h 328"/>
                <a:gd name="T80" fmla="*/ 206 w 360"/>
                <a:gd name="T81" fmla="*/ 292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5 h 328"/>
                <a:gd name="T92" fmla="*/ 269 w 360"/>
                <a:gd name="T93" fmla="*/ 328 h 328"/>
                <a:gd name="T94" fmla="*/ 278 w 360"/>
                <a:gd name="T95" fmla="*/ 311 h 328"/>
                <a:gd name="T96" fmla="*/ 296 w 360"/>
                <a:gd name="T97" fmla="*/ 301 h 328"/>
                <a:gd name="T98" fmla="*/ 306 w 360"/>
                <a:gd name="T99" fmla="*/ 305 h 328"/>
                <a:gd name="T100" fmla="*/ 315 w 360"/>
                <a:gd name="T101" fmla="*/ 315 h 328"/>
                <a:gd name="T102" fmla="*/ 318 w 360"/>
                <a:gd name="T103" fmla="*/ 288 h 328"/>
                <a:gd name="T104" fmla="*/ 325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3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6" y="148"/>
                    <a:pt x="357" y="145"/>
                    <a:pt x="357" y="142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1" y="137"/>
                    <a:pt x="349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9"/>
                    <a:pt x="340" y="120"/>
                    <a:pt x="337" y="122"/>
                  </a:cubicBezTo>
                  <a:cubicBezTo>
                    <a:pt x="334" y="125"/>
                    <a:pt x="332" y="127"/>
                    <a:pt x="331" y="129"/>
                  </a:cubicBezTo>
                  <a:cubicBezTo>
                    <a:pt x="330" y="134"/>
                    <a:pt x="325" y="137"/>
                    <a:pt x="316" y="140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9" y="162"/>
                    <a:pt x="309" y="162"/>
                    <a:pt x="309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9" y="153"/>
                    <a:pt x="259" y="153"/>
                    <a:pt x="259" y="153"/>
                  </a:cubicBezTo>
                  <a:cubicBezTo>
                    <a:pt x="254" y="147"/>
                    <a:pt x="254" y="147"/>
                    <a:pt x="254" y="147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1"/>
                    <a:pt x="246" y="131"/>
                    <a:pt x="246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68" y="119"/>
                    <a:pt x="168" y="119"/>
                    <a:pt x="168" y="119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9"/>
                    <a:pt x="165" y="118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48" y="81"/>
                    <a:pt x="141" y="72"/>
                    <a:pt x="129" y="57"/>
                  </a:cubicBezTo>
                  <a:cubicBezTo>
                    <a:pt x="117" y="42"/>
                    <a:pt x="110" y="34"/>
                    <a:pt x="108" y="3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5" y="0"/>
                    <a:pt x="23" y="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40"/>
                    <a:pt x="2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1"/>
                    <a:pt x="19" y="38"/>
                    <a:pt x="2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61"/>
                    <a:pt x="41" y="65"/>
                    <a:pt x="48" y="72"/>
                  </a:cubicBezTo>
                  <a:cubicBezTo>
                    <a:pt x="53" y="75"/>
                    <a:pt x="55" y="77"/>
                    <a:pt x="58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1" y="130"/>
                    <a:pt x="121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9"/>
                    <a:pt x="120" y="139"/>
                    <a:pt x="120" y="139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7"/>
                    <a:pt x="90" y="187"/>
                    <a:pt x="90" y="187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77" y="209"/>
                    <a:pt x="77" y="209"/>
                    <a:pt x="77" y="209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71" y="225"/>
                    <a:pt x="71" y="225"/>
                    <a:pt x="71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9"/>
                    <a:pt x="80" y="239"/>
                    <a:pt x="80" y="239"/>
                  </a:cubicBezTo>
                  <a:cubicBezTo>
                    <a:pt x="89" y="240"/>
                    <a:pt x="89" y="240"/>
                    <a:pt x="89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8"/>
                    <a:pt x="102" y="258"/>
                    <a:pt x="102" y="258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1" y="253"/>
                    <a:pt x="111" y="253"/>
                    <a:pt x="111" y="253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2"/>
                    <a:pt x="118" y="272"/>
                    <a:pt x="118" y="272"/>
                  </a:cubicBezTo>
                  <a:cubicBezTo>
                    <a:pt x="121" y="277"/>
                    <a:pt x="121" y="277"/>
                    <a:pt x="121" y="277"/>
                  </a:cubicBezTo>
                  <a:cubicBezTo>
                    <a:pt x="127" y="282"/>
                    <a:pt x="127" y="282"/>
                    <a:pt x="127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4"/>
                    <a:pt x="133" y="284"/>
                    <a:pt x="133" y="284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1"/>
                    <a:pt x="143" y="280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8"/>
                    <a:pt x="154" y="278"/>
                    <a:pt x="154" y="278"/>
                  </a:cubicBezTo>
                  <a:cubicBezTo>
                    <a:pt x="156" y="278"/>
                    <a:pt x="157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7" y="275"/>
                    <a:pt x="167" y="275"/>
                    <a:pt x="167" y="275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172" y="279"/>
                    <a:pt x="173" y="282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1" y="290"/>
                    <a:pt x="181" y="290"/>
                    <a:pt x="181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1" y="284"/>
                    <a:pt x="182" y="283"/>
                    <a:pt x="185" y="283"/>
                  </a:cubicBezTo>
                  <a:cubicBezTo>
                    <a:pt x="199" y="283"/>
                    <a:pt x="199" y="283"/>
                    <a:pt x="199" y="283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6"/>
                    <a:pt x="211" y="295"/>
                    <a:pt x="211" y="295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28" y="305"/>
                    <a:pt x="229" y="306"/>
                    <a:pt x="229" y="308"/>
                  </a:cubicBezTo>
                  <a:cubicBezTo>
                    <a:pt x="229" y="314"/>
                    <a:pt x="229" y="314"/>
                    <a:pt x="229" y="314"/>
                  </a:cubicBezTo>
                  <a:cubicBezTo>
                    <a:pt x="234" y="315"/>
                    <a:pt x="234" y="315"/>
                    <a:pt x="234" y="315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35" y="307"/>
                    <a:pt x="235" y="305"/>
                    <a:pt x="235" y="303"/>
                  </a:cubicBezTo>
                  <a:cubicBezTo>
                    <a:pt x="235" y="302"/>
                    <a:pt x="236" y="301"/>
                    <a:pt x="237" y="300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298"/>
                    <a:pt x="239" y="297"/>
                    <a:pt x="240" y="297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9"/>
                    <a:pt x="247" y="303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1"/>
                    <a:pt x="249" y="311"/>
                    <a:pt x="249" y="311"/>
                  </a:cubicBezTo>
                  <a:cubicBezTo>
                    <a:pt x="249" y="312"/>
                    <a:pt x="251" y="313"/>
                    <a:pt x="255" y="315"/>
                  </a:cubicBezTo>
                  <a:cubicBezTo>
                    <a:pt x="255" y="315"/>
                    <a:pt x="255" y="315"/>
                    <a:pt x="255" y="315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5" y="326"/>
                    <a:pt x="275" y="326"/>
                    <a:pt x="275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9"/>
                  </a:cubicBezTo>
                  <a:cubicBezTo>
                    <a:pt x="272" y="316"/>
                    <a:pt x="274" y="313"/>
                    <a:pt x="278" y="311"/>
                  </a:cubicBezTo>
                  <a:cubicBezTo>
                    <a:pt x="285" y="305"/>
                    <a:pt x="285" y="305"/>
                    <a:pt x="285" y="305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3"/>
                    <a:pt x="306" y="305"/>
                  </a:cubicBezTo>
                  <a:cubicBezTo>
                    <a:pt x="306" y="306"/>
                    <a:pt x="305" y="308"/>
                    <a:pt x="303" y="310"/>
                  </a:cubicBezTo>
                  <a:cubicBezTo>
                    <a:pt x="305" y="311"/>
                    <a:pt x="305" y="311"/>
                    <a:pt x="305" y="311"/>
                  </a:cubicBezTo>
                  <a:cubicBezTo>
                    <a:pt x="309" y="313"/>
                    <a:pt x="312" y="314"/>
                    <a:pt x="314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7"/>
                    <a:pt x="324" y="317"/>
                    <a:pt x="324" y="317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4" y="285"/>
                    <a:pt x="310" y="281"/>
                    <a:pt x="307" y="275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8"/>
                  </a:cubicBezTo>
                  <a:cubicBezTo>
                    <a:pt x="360" y="222"/>
                    <a:pt x="360" y="211"/>
                    <a:pt x="358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6" name="Freeform 31"/>
            <p:cNvSpPr/>
            <p:nvPr/>
          </p:nvSpPr>
          <p:spPr bwMode="auto">
            <a:xfrm rot="175386">
              <a:off x="6364246" y="3718232"/>
              <a:ext cx="656992" cy="411650"/>
            </a:xfrm>
            <a:custGeom>
              <a:avLst/>
              <a:gdLst>
                <a:gd name="T0" fmla="*/ 198 w 217"/>
                <a:gd name="T1" fmla="*/ 4 h 136"/>
                <a:gd name="T2" fmla="*/ 179 w 217"/>
                <a:gd name="T3" fmla="*/ 6 h 136"/>
                <a:gd name="T4" fmla="*/ 135 w 217"/>
                <a:gd name="T5" fmla="*/ 21 h 136"/>
                <a:gd name="T6" fmla="*/ 136 w 217"/>
                <a:gd name="T7" fmla="*/ 30 h 136"/>
                <a:gd name="T8" fmla="*/ 106 w 217"/>
                <a:gd name="T9" fmla="*/ 26 h 136"/>
                <a:gd name="T10" fmla="*/ 84 w 217"/>
                <a:gd name="T11" fmla="*/ 0 h 136"/>
                <a:gd name="T12" fmla="*/ 75 w 217"/>
                <a:gd name="T13" fmla="*/ 10 h 136"/>
                <a:gd name="T14" fmla="*/ 64 w 217"/>
                <a:gd name="T15" fmla="*/ 4 h 136"/>
                <a:gd name="T16" fmla="*/ 59 w 217"/>
                <a:gd name="T17" fmla="*/ 10 h 136"/>
                <a:gd name="T18" fmla="*/ 51 w 217"/>
                <a:gd name="T19" fmla="*/ 12 h 136"/>
                <a:gd name="T20" fmla="*/ 6 w 217"/>
                <a:gd name="T21" fmla="*/ 64 h 136"/>
                <a:gd name="T22" fmla="*/ 11 w 217"/>
                <a:gd name="T23" fmla="*/ 76 h 136"/>
                <a:gd name="T24" fmla="*/ 10 w 217"/>
                <a:gd name="T25" fmla="*/ 76 h 136"/>
                <a:gd name="T26" fmla="*/ 17 w 217"/>
                <a:gd name="T27" fmla="*/ 103 h 136"/>
                <a:gd name="T28" fmla="*/ 0 w 217"/>
                <a:gd name="T29" fmla="*/ 114 h 136"/>
                <a:gd name="T30" fmla="*/ 8 w 217"/>
                <a:gd name="T31" fmla="*/ 122 h 136"/>
                <a:gd name="T32" fmla="*/ 9 w 217"/>
                <a:gd name="T33" fmla="*/ 124 h 136"/>
                <a:gd name="T34" fmla="*/ 32 w 217"/>
                <a:gd name="T35" fmla="*/ 136 h 136"/>
                <a:gd name="T36" fmla="*/ 42 w 217"/>
                <a:gd name="T37" fmla="*/ 126 h 136"/>
                <a:gd name="T38" fmla="*/ 57 w 217"/>
                <a:gd name="T39" fmla="*/ 119 h 136"/>
                <a:gd name="T40" fmla="*/ 59 w 217"/>
                <a:gd name="T41" fmla="*/ 121 h 136"/>
                <a:gd name="T42" fmla="*/ 59 w 217"/>
                <a:gd name="T43" fmla="*/ 122 h 136"/>
                <a:gd name="T44" fmla="*/ 74 w 217"/>
                <a:gd name="T45" fmla="*/ 132 h 136"/>
                <a:gd name="T46" fmla="*/ 92 w 217"/>
                <a:gd name="T47" fmla="*/ 126 h 136"/>
                <a:gd name="T48" fmla="*/ 106 w 217"/>
                <a:gd name="T49" fmla="*/ 125 h 136"/>
                <a:gd name="T50" fmla="*/ 108 w 217"/>
                <a:gd name="T51" fmla="*/ 124 h 136"/>
                <a:gd name="T52" fmla="*/ 119 w 217"/>
                <a:gd name="T53" fmla="*/ 110 h 136"/>
                <a:gd name="T54" fmla="*/ 125 w 217"/>
                <a:gd name="T55" fmla="*/ 106 h 136"/>
                <a:gd name="T56" fmla="*/ 126 w 217"/>
                <a:gd name="T57" fmla="*/ 107 h 136"/>
                <a:gd name="T58" fmla="*/ 129 w 217"/>
                <a:gd name="T59" fmla="*/ 108 h 136"/>
                <a:gd name="T60" fmla="*/ 134 w 217"/>
                <a:gd name="T61" fmla="*/ 88 h 136"/>
                <a:gd name="T62" fmla="*/ 140 w 217"/>
                <a:gd name="T63" fmla="*/ 86 h 136"/>
                <a:gd name="T64" fmla="*/ 148 w 217"/>
                <a:gd name="T65" fmla="*/ 69 h 136"/>
                <a:gd name="T66" fmla="*/ 151 w 217"/>
                <a:gd name="T67" fmla="*/ 60 h 136"/>
                <a:gd name="T68" fmla="*/ 161 w 217"/>
                <a:gd name="T69" fmla="*/ 56 h 136"/>
                <a:gd name="T70" fmla="*/ 161 w 217"/>
                <a:gd name="T71" fmla="*/ 54 h 136"/>
                <a:gd name="T72" fmla="*/ 169 w 217"/>
                <a:gd name="T73" fmla="*/ 48 h 136"/>
                <a:gd name="T74" fmla="*/ 164 w 217"/>
                <a:gd name="T75" fmla="*/ 47 h 136"/>
                <a:gd name="T76" fmla="*/ 164 w 217"/>
                <a:gd name="T77" fmla="*/ 44 h 136"/>
                <a:gd name="T78" fmla="*/ 166 w 217"/>
                <a:gd name="T79" fmla="*/ 43 h 136"/>
                <a:gd name="T80" fmla="*/ 176 w 217"/>
                <a:gd name="T81" fmla="*/ 38 h 136"/>
                <a:gd name="T82" fmla="*/ 202 w 217"/>
                <a:gd name="T83" fmla="*/ 20 h 136"/>
                <a:gd name="T84" fmla="*/ 214 w 217"/>
                <a:gd name="T85" fmla="*/ 24 h 136"/>
                <a:gd name="T86" fmla="*/ 212 w 217"/>
                <a:gd name="T87" fmla="*/ 14 h 136"/>
                <a:gd name="T88" fmla="*/ 212 w 217"/>
                <a:gd name="T89" fmla="*/ 14 h 136"/>
                <a:gd name="T90" fmla="*/ 216 w 217"/>
                <a:gd name="T91" fmla="*/ 6 h 136"/>
                <a:gd name="T92" fmla="*/ 213 w 217"/>
                <a:gd name="T93" fmla="*/ 7 h 136"/>
                <a:gd name="T94" fmla="*/ 204 w 217"/>
                <a:gd name="T95" fmla="*/ 8 h 136"/>
                <a:gd name="T96" fmla="*/ 202 w 217"/>
                <a:gd name="T97" fmla="*/ 8 h 136"/>
                <a:gd name="T98" fmla="*/ 202 w 217"/>
                <a:gd name="T99" fmla="*/ 6 h 136"/>
                <a:gd name="T100" fmla="*/ 198 w 217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36">
                  <a:moveTo>
                    <a:pt x="198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6" y="7"/>
                    <a:pt x="194" y="7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68" y="4"/>
                    <a:pt x="161" y="2"/>
                    <a:pt x="157" y="0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17" y="33"/>
                    <a:pt x="108" y="32"/>
                    <a:pt x="106" y="2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4"/>
                    <a:pt x="74" y="0"/>
                    <a:pt x="72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2" y="20"/>
                    <a:pt x="34" y="27"/>
                    <a:pt x="28" y="35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8"/>
                    <a:pt x="10" y="82"/>
                    <a:pt x="12" y="86"/>
                  </a:cubicBezTo>
                  <a:cubicBezTo>
                    <a:pt x="15" y="91"/>
                    <a:pt x="17" y="97"/>
                    <a:pt x="17" y="103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9" y="123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6"/>
                    <a:pt x="12" y="129"/>
                    <a:pt x="18" y="132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7" y="126"/>
                    <a:pt x="58" y="130"/>
                    <a:pt x="62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9" y="131"/>
                    <a:pt x="82" y="130"/>
                    <a:pt x="85" y="128"/>
                  </a:cubicBezTo>
                  <a:cubicBezTo>
                    <a:pt x="86" y="126"/>
                    <a:pt x="89" y="125"/>
                    <a:pt x="92" y="126"/>
                  </a:cubicBezTo>
                  <a:cubicBezTo>
                    <a:pt x="97" y="126"/>
                    <a:pt x="101" y="128"/>
                    <a:pt x="104" y="132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2"/>
                    <a:pt x="111" y="120"/>
                    <a:pt x="112" y="118"/>
                  </a:cubicBezTo>
                  <a:cubicBezTo>
                    <a:pt x="114" y="115"/>
                    <a:pt x="116" y="112"/>
                    <a:pt x="119" y="110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7" y="82"/>
                    <a:pt x="150" y="78"/>
                    <a:pt x="150" y="75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5"/>
                    <a:pt x="147" y="62"/>
                    <a:pt x="148" y="61"/>
                  </a:cubicBezTo>
                  <a:cubicBezTo>
                    <a:pt x="149" y="60"/>
                    <a:pt x="150" y="60"/>
                    <a:pt x="151" y="60"/>
                  </a:cubicBezTo>
                  <a:cubicBezTo>
                    <a:pt x="154" y="60"/>
                    <a:pt x="157" y="60"/>
                    <a:pt x="160" y="6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4"/>
                    <a:pt x="164" y="44"/>
                    <a:pt x="164" y="44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70" y="43"/>
                    <a:pt x="173" y="42"/>
                    <a:pt x="176" y="3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0" y="24"/>
                    <a:pt x="210" y="24"/>
                    <a:pt x="210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3" y="6"/>
                    <a:pt x="213" y="6"/>
                    <a:pt x="213" y="6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4"/>
                    <a:pt x="200" y="4"/>
                    <a:pt x="200" y="4"/>
                  </a:cubicBezTo>
                  <a:lnTo>
                    <a:pt x="19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7" name="Freeform 32"/>
            <p:cNvSpPr/>
            <p:nvPr/>
          </p:nvSpPr>
          <p:spPr bwMode="auto">
            <a:xfrm rot="175386">
              <a:off x="6952017" y="4416459"/>
              <a:ext cx="102010" cy="93502"/>
            </a:xfrm>
            <a:custGeom>
              <a:avLst/>
              <a:gdLst>
                <a:gd name="T0" fmla="*/ 31 w 34"/>
                <a:gd name="T1" fmla="*/ 17 h 31"/>
                <a:gd name="T2" fmla="*/ 34 w 34"/>
                <a:gd name="T3" fmla="*/ 13 h 31"/>
                <a:gd name="T4" fmla="*/ 34 w 34"/>
                <a:gd name="T5" fmla="*/ 13 h 31"/>
                <a:gd name="T6" fmla="*/ 34 w 34"/>
                <a:gd name="T7" fmla="*/ 13 h 31"/>
                <a:gd name="T8" fmla="*/ 34 w 34"/>
                <a:gd name="T9" fmla="*/ 13 h 31"/>
                <a:gd name="T10" fmla="*/ 24 w 34"/>
                <a:gd name="T11" fmla="*/ 5 h 31"/>
                <a:gd name="T12" fmla="*/ 11 w 34"/>
                <a:gd name="T13" fmla="*/ 1 h 31"/>
                <a:gd name="T14" fmla="*/ 7 w 34"/>
                <a:gd name="T15" fmla="*/ 2 h 31"/>
                <a:gd name="T16" fmla="*/ 7 w 34"/>
                <a:gd name="T17" fmla="*/ 11 h 31"/>
                <a:gd name="T18" fmla="*/ 2 w 34"/>
                <a:gd name="T19" fmla="*/ 19 h 31"/>
                <a:gd name="T20" fmla="*/ 0 w 34"/>
                <a:gd name="T21" fmla="*/ 21 h 31"/>
                <a:gd name="T22" fmla="*/ 4 w 34"/>
                <a:gd name="T23" fmla="*/ 25 h 31"/>
                <a:gd name="T24" fmla="*/ 5 w 34"/>
                <a:gd name="T25" fmla="*/ 25 h 31"/>
                <a:gd name="T26" fmla="*/ 6 w 34"/>
                <a:gd name="T27" fmla="*/ 29 h 31"/>
                <a:gd name="T28" fmla="*/ 11 w 34"/>
                <a:gd name="T29" fmla="*/ 31 h 31"/>
                <a:gd name="T30" fmla="*/ 17 w 34"/>
                <a:gd name="T31" fmla="*/ 28 h 31"/>
                <a:gd name="T32" fmla="*/ 26 w 34"/>
                <a:gd name="T33" fmla="*/ 30 h 31"/>
                <a:gd name="T34" fmla="*/ 26 w 34"/>
                <a:gd name="T35" fmla="*/ 27 h 31"/>
                <a:gd name="T36" fmla="*/ 31 w 34"/>
                <a:gd name="T3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31" y="17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1"/>
                    <a:pt x="14" y="0"/>
                    <a:pt x="1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3"/>
                    <a:pt x="5" y="17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3" y="29"/>
                    <a:pt x="15" y="28"/>
                    <a:pt x="17" y="28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1"/>
                    <a:pt x="29" y="18"/>
                    <a:pt x="3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8" name="Freeform 33"/>
            <p:cNvSpPr/>
            <p:nvPr/>
          </p:nvSpPr>
          <p:spPr bwMode="auto">
            <a:xfrm rot="175386">
              <a:off x="6479616" y="4058238"/>
              <a:ext cx="571983" cy="442006"/>
            </a:xfrm>
            <a:custGeom>
              <a:avLst/>
              <a:gdLst>
                <a:gd name="T0" fmla="*/ 120 w 189"/>
                <a:gd name="T1" fmla="*/ 23 h 146"/>
                <a:gd name="T2" fmla="*/ 85 w 189"/>
                <a:gd name="T3" fmla="*/ 9 h 146"/>
                <a:gd name="T4" fmla="*/ 85 w 189"/>
                <a:gd name="T5" fmla="*/ 1 h 146"/>
                <a:gd name="T6" fmla="*/ 82 w 189"/>
                <a:gd name="T7" fmla="*/ 0 h 146"/>
                <a:gd name="T8" fmla="*/ 66 w 189"/>
                <a:gd name="T9" fmla="*/ 16 h 146"/>
                <a:gd name="T10" fmla="*/ 58 w 189"/>
                <a:gd name="T11" fmla="*/ 24 h 146"/>
                <a:gd name="T12" fmla="*/ 48 w 189"/>
                <a:gd name="T13" fmla="*/ 19 h 146"/>
                <a:gd name="T14" fmla="*/ 31 w 189"/>
                <a:gd name="T15" fmla="*/ 25 h 146"/>
                <a:gd name="T16" fmla="*/ 10 w 189"/>
                <a:gd name="T17" fmla="*/ 11 h 146"/>
                <a:gd name="T18" fmla="*/ 2 w 189"/>
                <a:gd name="T19" fmla="*/ 17 h 146"/>
                <a:gd name="T20" fmla="*/ 2 w 189"/>
                <a:gd name="T21" fmla="*/ 18 h 146"/>
                <a:gd name="T22" fmla="*/ 0 w 189"/>
                <a:gd name="T23" fmla="*/ 20 h 146"/>
                <a:gd name="T24" fmla="*/ 4 w 189"/>
                <a:gd name="T25" fmla="*/ 21 h 146"/>
                <a:gd name="T26" fmla="*/ 5 w 189"/>
                <a:gd name="T27" fmla="*/ 21 h 146"/>
                <a:gd name="T28" fmla="*/ 34 w 189"/>
                <a:gd name="T29" fmla="*/ 43 h 146"/>
                <a:gd name="T30" fmla="*/ 62 w 189"/>
                <a:gd name="T31" fmla="*/ 75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100 w 189"/>
                <a:gd name="T39" fmla="*/ 75 h 146"/>
                <a:gd name="T40" fmla="*/ 93 w 189"/>
                <a:gd name="T41" fmla="*/ 93 h 146"/>
                <a:gd name="T42" fmla="*/ 84 w 189"/>
                <a:gd name="T43" fmla="*/ 93 h 146"/>
                <a:gd name="T44" fmla="*/ 74 w 189"/>
                <a:gd name="T45" fmla="*/ 117 h 146"/>
                <a:gd name="T46" fmla="*/ 89 w 189"/>
                <a:gd name="T47" fmla="*/ 127 h 146"/>
                <a:gd name="T48" fmla="*/ 93 w 189"/>
                <a:gd name="T49" fmla="*/ 133 h 146"/>
                <a:gd name="T50" fmla="*/ 100 w 189"/>
                <a:gd name="T51" fmla="*/ 133 h 146"/>
                <a:gd name="T52" fmla="*/ 115 w 189"/>
                <a:gd name="T53" fmla="*/ 139 h 146"/>
                <a:gd name="T54" fmla="*/ 118 w 189"/>
                <a:gd name="T55" fmla="*/ 143 h 146"/>
                <a:gd name="T56" fmla="*/ 132 w 189"/>
                <a:gd name="T57" fmla="*/ 144 h 146"/>
                <a:gd name="T58" fmla="*/ 152 w 189"/>
                <a:gd name="T59" fmla="*/ 143 h 146"/>
                <a:gd name="T60" fmla="*/ 159 w 189"/>
                <a:gd name="T61" fmla="*/ 139 h 146"/>
                <a:gd name="T62" fmla="*/ 158 w 189"/>
                <a:gd name="T63" fmla="*/ 131 h 146"/>
                <a:gd name="T64" fmla="*/ 162 w 189"/>
                <a:gd name="T65" fmla="*/ 119 h 146"/>
                <a:gd name="T66" fmla="*/ 170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4 w 189"/>
                <a:gd name="T73" fmla="*/ 97 h 146"/>
                <a:gd name="T74" fmla="*/ 174 w 189"/>
                <a:gd name="T75" fmla="*/ 97 h 146"/>
                <a:gd name="T76" fmla="*/ 156 w 189"/>
                <a:gd name="T77" fmla="*/ 86 h 146"/>
                <a:gd name="T78" fmla="*/ 147 w 189"/>
                <a:gd name="T79" fmla="*/ 83 h 146"/>
                <a:gd name="T80" fmla="*/ 132 w 189"/>
                <a:gd name="T81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3"/>
                  </a:moveTo>
                  <a:cubicBezTo>
                    <a:pt x="128" y="39"/>
                    <a:pt x="124" y="33"/>
                    <a:pt x="120" y="23"/>
                  </a:cubicBezTo>
                  <a:cubicBezTo>
                    <a:pt x="109" y="23"/>
                    <a:pt x="102" y="21"/>
                    <a:pt x="99" y="17"/>
                  </a:cubicBezTo>
                  <a:cubicBezTo>
                    <a:pt x="96" y="13"/>
                    <a:pt x="92" y="11"/>
                    <a:pt x="85" y="9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7" y="3"/>
                    <a:pt x="74" y="5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3"/>
                    <a:pt x="62" y="26"/>
                    <a:pt x="60" y="26"/>
                  </a:cubicBezTo>
                  <a:cubicBezTo>
                    <a:pt x="59" y="26"/>
                    <a:pt x="58" y="25"/>
                    <a:pt x="58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50" y="19"/>
                    <a:pt x="48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1" y="23"/>
                    <a:pt x="37" y="25"/>
                    <a:pt x="31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31"/>
                    <a:pt x="17" y="37"/>
                    <a:pt x="20" y="38"/>
                  </a:cubicBezTo>
                  <a:cubicBezTo>
                    <a:pt x="21" y="39"/>
                    <a:pt x="26" y="41"/>
                    <a:pt x="34" y="4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8" y="59"/>
                    <a:pt x="62" y="75"/>
                  </a:cubicBezTo>
                  <a:cubicBezTo>
                    <a:pt x="69" y="79"/>
                    <a:pt x="73" y="81"/>
                    <a:pt x="76" y="81"/>
                  </a:cubicBezTo>
                  <a:cubicBezTo>
                    <a:pt x="78" y="79"/>
                    <a:pt x="83" y="77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7" y="85"/>
                    <a:pt x="95" y="91"/>
                    <a:pt x="93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7"/>
                    <a:pt x="81" y="103"/>
                    <a:pt x="76" y="111"/>
                  </a:cubicBezTo>
                  <a:cubicBezTo>
                    <a:pt x="74" y="113"/>
                    <a:pt x="74" y="115"/>
                    <a:pt x="74" y="117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5" y="126"/>
                    <a:pt x="87" y="127"/>
                    <a:pt x="89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1" y="131"/>
                    <a:pt x="102" y="131"/>
                    <a:pt x="104" y="131"/>
                  </a:cubicBezTo>
                  <a:cubicBezTo>
                    <a:pt x="108" y="131"/>
                    <a:pt x="111" y="133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1" y="141"/>
                    <a:pt x="126" y="142"/>
                    <a:pt x="132" y="144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3"/>
                    <a:pt x="158" y="131"/>
                  </a:cubicBezTo>
                  <a:cubicBezTo>
                    <a:pt x="161" y="129"/>
                    <a:pt x="162" y="127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7"/>
                    <a:pt x="162" y="115"/>
                    <a:pt x="163" y="115"/>
                  </a:cubicBezTo>
                  <a:cubicBezTo>
                    <a:pt x="164" y="113"/>
                    <a:pt x="166" y="112"/>
                    <a:pt x="170" y="111"/>
                  </a:cubicBezTo>
                  <a:cubicBezTo>
                    <a:pt x="175" y="111"/>
                    <a:pt x="181" y="113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7"/>
                    <a:pt x="136" y="46"/>
                    <a:pt x="13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49" name="Freeform 34"/>
            <p:cNvSpPr/>
            <p:nvPr/>
          </p:nvSpPr>
          <p:spPr bwMode="auto">
            <a:xfrm rot="175386">
              <a:off x="6216090" y="3198512"/>
              <a:ext cx="531908" cy="760154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69 h 251"/>
                <a:gd name="T4" fmla="*/ 139 w 176"/>
                <a:gd name="T5" fmla="*/ 52 h 251"/>
                <a:gd name="T6" fmla="*/ 134 w 176"/>
                <a:gd name="T7" fmla="*/ 46 h 251"/>
                <a:gd name="T8" fmla="*/ 117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5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3 h 251"/>
                <a:gd name="T24" fmla="*/ 59 w 176"/>
                <a:gd name="T25" fmla="*/ 39 h 251"/>
                <a:gd name="T26" fmla="*/ 45 w 176"/>
                <a:gd name="T27" fmla="*/ 39 h 251"/>
                <a:gd name="T28" fmla="*/ 32 w 176"/>
                <a:gd name="T29" fmla="*/ 50 h 251"/>
                <a:gd name="T30" fmla="*/ 24 w 176"/>
                <a:gd name="T31" fmla="*/ 45 h 251"/>
                <a:gd name="T32" fmla="*/ 17 w 176"/>
                <a:gd name="T33" fmla="*/ 32 h 251"/>
                <a:gd name="T34" fmla="*/ 8 w 176"/>
                <a:gd name="T35" fmla="*/ 48 h 251"/>
                <a:gd name="T36" fmla="*/ 7 w 176"/>
                <a:gd name="T37" fmla="*/ 48 h 251"/>
                <a:gd name="T38" fmla="*/ 15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0 h 251"/>
                <a:gd name="T48" fmla="*/ 19 w 176"/>
                <a:gd name="T49" fmla="*/ 140 h 251"/>
                <a:gd name="T50" fmla="*/ 8 w 176"/>
                <a:gd name="T51" fmla="*/ 147 h 251"/>
                <a:gd name="T52" fmla="*/ 18 w 176"/>
                <a:gd name="T53" fmla="*/ 179 h 251"/>
                <a:gd name="T54" fmla="*/ 24 w 176"/>
                <a:gd name="T55" fmla="*/ 189 h 251"/>
                <a:gd name="T56" fmla="*/ 16 w 176"/>
                <a:gd name="T57" fmla="*/ 208 h 251"/>
                <a:gd name="T58" fmla="*/ 10 w 176"/>
                <a:gd name="T59" fmla="*/ 225 h 251"/>
                <a:gd name="T60" fmla="*/ 11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7 w 176"/>
                <a:gd name="T69" fmla="*/ 248 h 251"/>
                <a:gd name="T70" fmla="*/ 56 w 176"/>
                <a:gd name="T71" fmla="*/ 232 h 251"/>
                <a:gd name="T72" fmla="*/ 104 w 176"/>
                <a:gd name="T73" fmla="*/ 176 h 251"/>
                <a:gd name="T74" fmla="*/ 125 w 176"/>
                <a:gd name="T75" fmla="*/ 164 h 251"/>
                <a:gd name="T76" fmla="*/ 117 w 176"/>
                <a:gd name="T77" fmla="*/ 156 h 251"/>
                <a:gd name="T78" fmla="*/ 115 w 176"/>
                <a:gd name="T79" fmla="*/ 147 h 251"/>
                <a:gd name="T80" fmla="*/ 87 w 176"/>
                <a:gd name="T81" fmla="*/ 119 h 251"/>
                <a:gd name="T82" fmla="*/ 61 w 176"/>
                <a:gd name="T83" fmla="*/ 114 h 251"/>
                <a:gd name="T84" fmla="*/ 51 w 176"/>
                <a:gd name="T85" fmla="*/ 100 h 251"/>
                <a:gd name="T86" fmla="*/ 67 w 176"/>
                <a:gd name="T87" fmla="*/ 74 h 251"/>
                <a:gd name="T88" fmla="*/ 71 w 176"/>
                <a:gd name="T89" fmla="*/ 61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5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2 h 251"/>
                <a:gd name="T102" fmla="*/ 175 w 176"/>
                <a:gd name="T103" fmla="*/ 87 h 251"/>
                <a:gd name="T104" fmla="*/ 163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8" y="50"/>
                    <a:pt x="37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8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8" y="227"/>
                    <a:pt x="7" y="228"/>
                    <a:pt x="6" y="231"/>
                  </a:cubicBezTo>
                  <a:cubicBezTo>
                    <a:pt x="5" y="232"/>
                    <a:pt x="5" y="232"/>
                    <a:pt x="6" y="233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5" y="246"/>
                    <a:pt x="15" y="246"/>
                    <a:pt x="15" y="246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7" y="251"/>
                    <a:pt x="42" y="250"/>
                    <a:pt x="47" y="248"/>
                  </a:cubicBezTo>
                  <a:cubicBezTo>
                    <a:pt x="51" y="246"/>
                    <a:pt x="56" y="245"/>
                    <a:pt x="61" y="246"/>
                  </a:cubicBezTo>
                  <a:cubicBezTo>
                    <a:pt x="61" y="243"/>
                    <a:pt x="61" y="243"/>
                    <a:pt x="61" y="243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6"/>
                    <a:pt x="122" y="165"/>
                    <a:pt x="125" y="164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1"/>
                    <a:pt x="90" y="138"/>
                  </a:cubicBezTo>
                  <a:cubicBezTo>
                    <a:pt x="88" y="131"/>
                    <a:pt x="87" y="125"/>
                    <a:pt x="87" y="119"/>
                  </a:cubicBezTo>
                  <a:cubicBezTo>
                    <a:pt x="86" y="121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3"/>
                    <a:pt x="52" y="112"/>
                  </a:cubicBezTo>
                  <a:cubicBezTo>
                    <a:pt x="49" y="110"/>
                    <a:pt x="48" y="108"/>
                    <a:pt x="48" y="107"/>
                  </a:cubicBezTo>
                  <a:cubicBezTo>
                    <a:pt x="47" y="104"/>
                    <a:pt x="48" y="102"/>
                    <a:pt x="51" y="100"/>
                  </a:cubicBezTo>
                  <a:cubicBezTo>
                    <a:pt x="53" y="98"/>
                    <a:pt x="57" y="94"/>
                    <a:pt x="59" y="90"/>
                  </a:cubicBezTo>
                  <a:cubicBezTo>
                    <a:pt x="57" y="87"/>
                    <a:pt x="55" y="83"/>
                    <a:pt x="57" y="80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77"/>
                    <a:pt x="61" y="76"/>
                    <a:pt x="67" y="74"/>
                  </a:cubicBezTo>
                  <a:cubicBezTo>
                    <a:pt x="67" y="72"/>
                    <a:pt x="68" y="70"/>
                    <a:pt x="69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7"/>
                    <a:pt x="69" y="64"/>
                    <a:pt x="71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0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07" y="74"/>
                    <a:pt x="106" y="76"/>
                    <a:pt x="105" y="76"/>
                  </a:cubicBezTo>
                  <a:cubicBezTo>
                    <a:pt x="103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3" y="84"/>
                  </a:cubicBezTo>
                  <a:cubicBezTo>
                    <a:pt x="114" y="84"/>
                    <a:pt x="115" y="84"/>
                    <a:pt x="117" y="86"/>
                  </a:cubicBezTo>
                  <a:cubicBezTo>
                    <a:pt x="118" y="88"/>
                    <a:pt x="119" y="92"/>
                    <a:pt x="120" y="95"/>
                  </a:cubicBezTo>
                  <a:cubicBezTo>
                    <a:pt x="120" y="100"/>
                    <a:pt x="121" y="103"/>
                    <a:pt x="123" y="105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1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7" y="118"/>
                    <a:pt x="157" y="118"/>
                    <a:pt x="157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3" y="78"/>
                    <a:pt x="163" y="78"/>
                    <a:pt x="163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50" name="Freeform 35"/>
            <p:cNvSpPr/>
            <p:nvPr/>
          </p:nvSpPr>
          <p:spPr bwMode="auto">
            <a:xfrm rot="175386">
              <a:off x="5939206" y="3916167"/>
              <a:ext cx="562268" cy="553723"/>
            </a:xfrm>
            <a:custGeom>
              <a:avLst/>
              <a:gdLst>
                <a:gd name="T0" fmla="*/ 41 w 186"/>
                <a:gd name="T1" fmla="*/ 60 h 183"/>
                <a:gd name="T2" fmla="*/ 2 w 186"/>
                <a:gd name="T3" fmla="*/ 81 h 183"/>
                <a:gd name="T4" fmla="*/ 15 w 186"/>
                <a:gd name="T5" fmla="*/ 111 h 183"/>
                <a:gd name="T6" fmla="*/ 16 w 186"/>
                <a:gd name="T7" fmla="*/ 111 h 183"/>
                <a:gd name="T8" fmla="*/ 34 w 186"/>
                <a:gd name="T9" fmla="*/ 143 h 183"/>
                <a:gd name="T10" fmla="*/ 44 w 186"/>
                <a:gd name="T11" fmla="*/ 145 h 183"/>
                <a:gd name="T12" fmla="*/ 53 w 186"/>
                <a:gd name="T13" fmla="*/ 150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4 h 183"/>
                <a:gd name="T24" fmla="*/ 163 w 186"/>
                <a:gd name="T25" fmla="*/ 175 h 183"/>
                <a:gd name="T26" fmla="*/ 174 w 186"/>
                <a:gd name="T27" fmla="*/ 165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8 h 183"/>
                <a:gd name="T38" fmla="*/ 149 w 186"/>
                <a:gd name="T39" fmla="*/ 113 h 183"/>
                <a:gd name="T40" fmla="*/ 156 w 186"/>
                <a:gd name="T41" fmla="*/ 102 h 183"/>
                <a:gd name="T42" fmla="*/ 160 w 186"/>
                <a:gd name="T43" fmla="*/ 98 h 183"/>
                <a:gd name="T44" fmla="*/ 160 w 186"/>
                <a:gd name="T45" fmla="*/ 81 h 183"/>
                <a:gd name="T46" fmla="*/ 170 w 186"/>
                <a:gd name="T47" fmla="*/ 83 h 183"/>
                <a:gd name="T48" fmla="*/ 171 w 186"/>
                <a:gd name="T49" fmla="*/ 84 h 183"/>
                <a:gd name="T50" fmla="*/ 186 w 186"/>
                <a:gd name="T51" fmla="*/ 81 h 183"/>
                <a:gd name="T52" fmla="*/ 169 w 186"/>
                <a:gd name="T53" fmla="*/ 68 h 183"/>
                <a:gd name="T54" fmla="*/ 152 w 186"/>
                <a:gd name="T55" fmla="*/ 63 h 183"/>
                <a:gd name="T56" fmla="*/ 152 w 186"/>
                <a:gd name="T57" fmla="*/ 63 h 183"/>
                <a:gd name="T58" fmla="*/ 131 w 186"/>
                <a:gd name="T59" fmla="*/ 48 h 183"/>
                <a:gd name="T60" fmla="*/ 148 w 186"/>
                <a:gd name="T61" fmla="*/ 29 h 183"/>
                <a:gd name="T62" fmla="*/ 142 w 186"/>
                <a:gd name="T63" fmla="*/ 9 h 183"/>
                <a:gd name="T64" fmla="*/ 114 w 186"/>
                <a:gd name="T65" fmla="*/ 14 h 183"/>
                <a:gd name="T66" fmla="*/ 101 w 186"/>
                <a:gd name="T67" fmla="*/ 7 h 183"/>
                <a:gd name="T68" fmla="*/ 96 w 186"/>
                <a:gd name="T69" fmla="*/ 5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1 h 183"/>
                <a:gd name="T76" fmla="*/ 94 w 186"/>
                <a:gd name="T77" fmla="*/ 0 h 183"/>
                <a:gd name="T78" fmla="*/ 93 w 186"/>
                <a:gd name="T79" fmla="*/ 11 h 183"/>
                <a:gd name="T80" fmla="*/ 92 w 186"/>
                <a:gd name="T81" fmla="*/ 18 h 183"/>
                <a:gd name="T82" fmla="*/ 93 w 186"/>
                <a:gd name="T83" fmla="*/ 34 h 183"/>
                <a:gd name="T84" fmla="*/ 92 w 186"/>
                <a:gd name="T85" fmla="*/ 35 h 183"/>
                <a:gd name="T86" fmla="*/ 87 w 186"/>
                <a:gd name="T87" fmla="*/ 48 h 183"/>
                <a:gd name="T88" fmla="*/ 67 w 186"/>
                <a:gd name="T89" fmla="*/ 55 h 183"/>
                <a:gd name="T90" fmla="*/ 42 w 186"/>
                <a:gd name="T91" fmla="*/ 6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2" y="60"/>
                  </a:moveTo>
                  <a:cubicBezTo>
                    <a:pt x="41" y="60"/>
                    <a:pt x="41" y="60"/>
                    <a:pt x="41" y="60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95"/>
                    <a:pt x="2" y="103"/>
                    <a:pt x="6" y="105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26" y="136"/>
                    <a:pt x="31" y="141"/>
                    <a:pt x="34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7"/>
                    <a:pt x="48" y="149"/>
                    <a:pt x="53" y="150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94" y="151"/>
                    <a:pt x="104" y="153"/>
                    <a:pt x="106" y="155"/>
                  </a:cubicBezTo>
                  <a:cubicBezTo>
                    <a:pt x="108" y="156"/>
                    <a:pt x="109" y="160"/>
                    <a:pt x="108" y="166"/>
                  </a:cubicBezTo>
                  <a:cubicBezTo>
                    <a:pt x="108" y="170"/>
                    <a:pt x="108" y="173"/>
                    <a:pt x="109" y="173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8" y="181"/>
                    <a:pt x="142" y="183"/>
                    <a:pt x="142" y="183"/>
                  </a:cubicBezTo>
                  <a:cubicBezTo>
                    <a:pt x="145" y="182"/>
                    <a:pt x="148" y="179"/>
                    <a:pt x="150" y="175"/>
                  </a:cubicBezTo>
                  <a:cubicBezTo>
                    <a:pt x="151" y="174"/>
                    <a:pt x="151" y="174"/>
                    <a:pt x="151" y="174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69"/>
                    <a:pt x="167" y="167"/>
                    <a:pt x="172" y="166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0" y="148"/>
                    <a:pt x="166" y="146"/>
                    <a:pt x="161" y="147"/>
                  </a:cubicBezTo>
                  <a:cubicBezTo>
                    <a:pt x="157" y="148"/>
                    <a:pt x="154" y="148"/>
                    <a:pt x="152" y="147"/>
                  </a:cubicBezTo>
                  <a:cubicBezTo>
                    <a:pt x="152" y="145"/>
                    <a:pt x="152" y="145"/>
                    <a:pt x="152" y="143"/>
                  </a:cubicBezTo>
                  <a:cubicBezTo>
                    <a:pt x="149" y="138"/>
                    <a:pt x="146" y="134"/>
                    <a:pt x="142" y="131"/>
                  </a:cubicBezTo>
                  <a:cubicBezTo>
                    <a:pt x="138" y="127"/>
                    <a:pt x="136" y="123"/>
                    <a:pt x="138" y="119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8" y="109"/>
                    <a:pt x="149" y="107"/>
                    <a:pt x="151" y="105"/>
                  </a:cubicBezTo>
                  <a:cubicBezTo>
                    <a:pt x="152" y="103"/>
                    <a:pt x="154" y="102"/>
                    <a:pt x="156" y="102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57" y="91"/>
                    <a:pt x="156" y="85"/>
                    <a:pt x="157" y="83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1" y="80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5" y="89"/>
                    <a:pt x="178" y="93"/>
                    <a:pt x="179" y="93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0" y="73"/>
                    <a:pt x="176" y="67"/>
                    <a:pt x="175" y="64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68" y="67"/>
                    <a:pt x="168" y="67"/>
                    <a:pt x="168" y="67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45" y="60"/>
                    <a:pt x="141" y="56"/>
                    <a:pt x="140" y="53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4"/>
                    <a:pt x="146" y="19"/>
                    <a:pt x="144" y="15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4" y="13"/>
                    <a:pt x="119" y="14"/>
                    <a:pt x="114" y="14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6"/>
                    <a:pt x="91" y="17"/>
                    <a:pt x="92" y="18"/>
                  </a:cubicBezTo>
                  <a:cubicBezTo>
                    <a:pt x="94" y="21"/>
                    <a:pt x="93" y="24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2" y="60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51" name="Freeform 36"/>
            <p:cNvSpPr/>
            <p:nvPr/>
          </p:nvSpPr>
          <p:spPr bwMode="auto">
            <a:xfrm rot="175386">
              <a:off x="6937444" y="5141398"/>
              <a:ext cx="160300" cy="387364"/>
            </a:xfrm>
            <a:custGeom>
              <a:avLst/>
              <a:gdLst>
                <a:gd name="T0" fmla="*/ 40 w 53"/>
                <a:gd name="T1" fmla="*/ 0 h 128"/>
                <a:gd name="T2" fmla="*/ 12 w 53"/>
                <a:gd name="T3" fmla="*/ 35 h 128"/>
                <a:gd name="T4" fmla="*/ 0 w 53"/>
                <a:gd name="T5" fmla="*/ 54 h 128"/>
                <a:gd name="T6" fmla="*/ 3 w 53"/>
                <a:gd name="T7" fmla="*/ 76 h 128"/>
                <a:gd name="T8" fmla="*/ 3 w 53"/>
                <a:gd name="T9" fmla="*/ 77 h 128"/>
                <a:gd name="T10" fmla="*/ 3 w 53"/>
                <a:gd name="T11" fmla="*/ 77 h 128"/>
                <a:gd name="T12" fmla="*/ 1 w 53"/>
                <a:gd name="T13" fmla="*/ 92 h 128"/>
                <a:gd name="T14" fmla="*/ 2 w 53"/>
                <a:gd name="T15" fmla="*/ 101 h 128"/>
                <a:gd name="T16" fmla="*/ 18 w 53"/>
                <a:gd name="T17" fmla="*/ 112 h 128"/>
                <a:gd name="T18" fmla="*/ 18 w 53"/>
                <a:gd name="T19" fmla="*/ 112 h 128"/>
                <a:gd name="T20" fmla="*/ 19 w 53"/>
                <a:gd name="T21" fmla="*/ 112 h 128"/>
                <a:gd name="T22" fmla="*/ 19 w 53"/>
                <a:gd name="T23" fmla="*/ 113 h 128"/>
                <a:gd name="T24" fmla="*/ 19 w 53"/>
                <a:gd name="T25" fmla="*/ 113 h 128"/>
                <a:gd name="T26" fmla="*/ 25 w 53"/>
                <a:gd name="T27" fmla="*/ 124 h 128"/>
                <a:gd name="T28" fmla="*/ 31 w 53"/>
                <a:gd name="T29" fmla="*/ 128 h 128"/>
                <a:gd name="T30" fmla="*/ 33 w 53"/>
                <a:gd name="T31" fmla="*/ 102 h 128"/>
                <a:gd name="T32" fmla="*/ 33 w 53"/>
                <a:gd name="T33" fmla="*/ 101 h 128"/>
                <a:gd name="T34" fmla="*/ 45 w 53"/>
                <a:gd name="T35" fmla="*/ 73 h 128"/>
                <a:gd name="T36" fmla="*/ 49 w 53"/>
                <a:gd name="T37" fmla="*/ 40 h 128"/>
                <a:gd name="T38" fmla="*/ 49 w 53"/>
                <a:gd name="T39" fmla="*/ 39 h 128"/>
                <a:gd name="T40" fmla="*/ 49 w 53"/>
                <a:gd name="T41" fmla="*/ 39 h 128"/>
                <a:gd name="T42" fmla="*/ 53 w 53"/>
                <a:gd name="T43" fmla="*/ 30 h 128"/>
                <a:gd name="T44" fmla="*/ 50 w 53"/>
                <a:gd name="T45" fmla="*/ 22 h 128"/>
                <a:gd name="T46" fmla="*/ 50 w 53"/>
                <a:gd name="T47" fmla="*/ 22 h 128"/>
                <a:gd name="T48" fmla="*/ 49 w 53"/>
                <a:gd name="T49" fmla="*/ 22 h 128"/>
                <a:gd name="T50" fmla="*/ 49 w 53"/>
                <a:gd name="T51" fmla="*/ 12 h 128"/>
                <a:gd name="T52" fmla="*/ 49 w 53"/>
                <a:gd name="T53" fmla="*/ 11 h 128"/>
                <a:gd name="T54" fmla="*/ 49 w 53"/>
                <a:gd name="T55" fmla="*/ 11 h 128"/>
                <a:gd name="T56" fmla="*/ 51 w 53"/>
                <a:gd name="T57" fmla="*/ 8 h 128"/>
                <a:gd name="T58" fmla="*/ 53 w 53"/>
                <a:gd name="T59" fmla="*/ 6 h 128"/>
                <a:gd name="T60" fmla="*/ 40 w 53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" h="128">
                  <a:moveTo>
                    <a:pt x="40" y="0"/>
                  </a:moveTo>
                  <a:cubicBezTo>
                    <a:pt x="27" y="9"/>
                    <a:pt x="18" y="21"/>
                    <a:pt x="12" y="35"/>
                  </a:cubicBezTo>
                  <a:cubicBezTo>
                    <a:pt x="7" y="47"/>
                    <a:pt x="3" y="53"/>
                    <a:pt x="0" y="54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7"/>
                    <a:pt x="1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6"/>
                    <a:pt x="22" y="120"/>
                    <a:pt x="25" y="124"/>
                  </a:cubicBezTo>
                  <a:cubicBezTo>
                    <a:pt x="27" y="126"/>
                    <a:pt x="29" y="127"/>
                    <a:pt x="31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6"/>
                    <a:pt x="53" y="6"/>
                    <a:pt x="53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52" name="Freeform 37"/>
            <p:cNvSpPr/>
            <p:nvPr/>
          </p:nvSpPr>
          <p:spPr bwMode="auto">
            <a:xfrm rot="175386">
              <a:off x="5725470" y="5769195"/>
              <a:ext cx="248950" cy="212503"/>
            </a:xfrm>
            <a:custGeom>
              <a:avLst/>
              <a:gdLst>
                <a:gd name="T0" fmla="*/ 37 w 82"/>
                <a:gd name="T1" fmla="*/ 7 h 70"/>
                <a:gd name="T2" fmla="*/ 36 w 82"/>
                <a:gd name="T3" fmla="*/ 9 h 70"/>
                <a:gd name="T4" fmla="*/ 36 w 82"/>
                <a:gd name="T5" fmla="*/ 9 h 70"/>
                <a:gd name="T6" fmla="*/ 35 w 82"/>
                <a:gd name="T7" fmla="*/ 10 h 70"/>
                <a:gd name="T8" fmla="*/ 19 w 82"/>
                <a:gd name="T9" fmla="*/ 14 h 70"/>
                <a:gd name="T10" fmla="*/ 20 w 82"/>
                <a:gd name="T11" fmla="*/ 16 h 70"/>
                <a:gd name="T12" fmla="*/ 25 w 82"/>
                <a:gd name="T13" fmla="*/ 22 h 70"/>
                <a:gd name="T14" fmla="*/ 23 w 82"/>
                <a:gd name="T15" fmla="*/ 23 h 70"/>
                <a:gd name="T16" fmla="*/ 16 w 82"/>
                <a:gd name="T17" fmla="*/ 27 h 70"/>
                <a:gd name="T18" fmla="*/ 4 w 82"/>
                <a:gd name="T19" fmla="*/ 36 h 70"/>
                <a:gd name="T20" fmla="*/ 6 w 82"/>
                <a:gd name="T21" fmla="*/ 63 h 70"/>
                <a:gd name="T22" fmla="*/ 18 w 82"/>
                <a:gd name="T23" fmla="*/ 64 h 70"/>
                <a:gd name="T24" fmla="*/ 19 w 82"/>
                <a:gd name="T25" fmla="*/ 64 h 70"/>
                <a:gd name="T26" fmla="*/ 19 w 82"/>
                <a:gd name="T27" fmla="*/ 64 h 70"/>
                <a:gd name="T28" fmla="*/ 31 w 82"/>
                <a:gd name="T29" fmla="*/ 70 h 70"/>
                <a:gd name="T30" fmla="*/ 44 w 82"/>
                <a:gd name="T31" fmla="*/ 68 h 70"/>
                <a:gd name="T32" fmla="*/ 62 w 82"/>
                <a:gd name="T33" fmla="*/ 53 h 70"/>
                <a:gd name="T34" fmla="*/ 63 w 82"/>
                <a:gd name="T35" fmla="*/ 53 h 70"/>
                <a:gd name="T36" fmla="*/ 64 w 82"/>
                <a:gd name="T37" fmla="*/ 52 h 70"/>
                <a:gd name="T38" fmla="*/ 69 w 82"/>
                <a:gd name="T39" fmla="*/ 50 h 70"/>
                <a:gd name="T40" fmla="*/ 68 w 82"/>
                <a:gd name="T41" fmla="*/ 33 h 70"/>
                <a:gd name="T42" fmla="*/ 68 w 82"/>
                <a:gd name="T43" fmla="*/ 33 h 70"/>
                <a:gd name="T44" fmla="*/ 75 w 82"/>
                <a:gd name="T45" fmla="*/ 22 h 70"/>
                <a:gd name="T46" fmla="*/ 75 w 82"/>
                <a:gd name="T47" fmla="*/ 22 h 70"/>
                <a:gd name="T48" fmla="*/ 75 w 82"/>
                <a:gd name="T49" fmla="*/ 22 h 70"/>
                <a:gd name="T50" fmla="*/ 81 w 82"/>
                <a:gd name="T51" fmla="*/ 17 h 70"/>
                <a:gd name="T52" fmla="*/ 79 w 82"/>
                <a:gd name="T53" fmla="*/ 5 h 70"/>
                <a:gd name="T54" fmla="*/ 74 w 82"/>
                <a:gd name="T55" fmla="*/ 0 h 70"/>
                <a:gd name="T56" fmla="*/ 74 w 82"/>
                <a:gd name="T57" fmla="*/ 6 h 70"/>
                <a:gd name="T58" fmla="*/ 64 w 82"/>
                <a:gd name="T59" fmla="*/ 4 h 70"/>
                <a:gd name="T60" fmla="*/ 59 w 82"/>
                <a:gd name="T61" fmla="*/ 7 h 70"/>
                <a:gd name="T62" fmla="*/ 58 w 82"/>
                <a:gd name="T63" fmla="*/ 7 h 70"/>
                <a:gd name="T64" fmla="*/ 58 w 82"/>
                <a:gd name="T65" fmla="*/ 7 h 70"/>
                <a:gd name="T66" fmla="*/ 37 w 82"/>
                <a:gd name="T6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70">
                  <a:moveTo>
                    <a:pt x="37" y="7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41"/>
                    <a:pt x="0" y="49"/>
                    <a:pt x="6" y="63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9" y="67"/>
                    <a:pt x="55" y="62"/>
                    <a:pt x="62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2" y="13"/>
                    <a:pt x="81" y="8"/>
                    <a:pt x="79" y="5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  <p:sp>
          <p:nvSpPr>
            <p:cNvPr id="62" name="Text Box 53"/>
            <p:cNvSpPr txBox="1">
              <a:spLocks noChangeArrowheads="1"/>
            </p:cNvSpPr>
            <p:nvPr/>
          </p:nvSpPr>
          <p:spPr bwMode="auto">
            <a:xfrm rot="1634128">
              <a:off x="6474962" y="3464249"/>
              <a:ext cx="105686" cy="1056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1579880" y="-5080"/>
            <a:ext cx="5389245" cy="2203450"/>
            <a:chOff x="2752" y="160"/>
            <a:chExt cx="8487" cy="3470"/>
          </a:xfrm>
        </p:grpSpPr>
        <p:cxnSp>
          <p:nvCxnSpPr>
            <p:cNvPr id="166" name="Straight Connector 52"/>
            <p:cNvCxnSpPr/>
            <p:nvPr/>
          </p:nvCxnSpPr>
          <p:spPr>
            <a:xfrm>
              <a:off x="9867" y="160"/>
              <a:ext cx="12" cy="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45"/>
            <p:cNvSpPr txBox="1"/>
            <p:nvPr/>
          </p:nvSpPr>
          <p:spPr>
            <a:xfrm flipH="1">
              <a:off x="2752" y="1368"/>
              <a:ext cx="3883" cy="1797"/>
            </a:xfrm>
            <a:prstGeom prst="accentCallout3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400" b="1" u="sng" dirty="0" err="1">
                  <a:solidFill>
                    <a:schemeClr val="accent1">
                      <a:lumMod val="50000"/>
                    </a:schemeClr>
                  </a:solidFill>
                  <a:latin typeface="Montserrat Semi" charset="0"/>
                  <a:ea typeface="宋体" panose="02010600030101010101" pitchFamily="2" charset="-122"/>
                </a:rPr>
                <a:t>打卡发</a:t>
              </a:r>
              <a:r>
                <a:rPr lang="zh-CN" altLang="en-US" sz="2400" b="1" u="sng" dirty="0">
                  <a:solidFill>
                    <a:schemeClr val="accent1">
                      <a:lumMod val="50000"/>
                    </a:schemeClr>
                  </a:solidFill>
                  <a:latin typeface="Montserrat Semi" charset="0"/>
                  <a:ea typeface="宋体" panose="02010600030101010101" pitchFamily="2" charset="-122"/>
                </a:rPr>
                <a:t>布</a:t>
              </a:r>
              <a:r>
                <a:rPr lang="en-US" sz="2400" b="1" u="sng" dirty="0">
                  <a:solidFill>
                    <a:schemeClr val="accent1">
                      <a:lumMod val="50000"/>
                    </a:schemeClr>
                  </a:solidFill>
                  <a:latin typeface="Montserrat Semi" charset="0"/>
                  <a:ea typeface="宋体" panose="02010600030101010101" pitchFamily="2" charset="-122"/>
                </a:rPr>
                <a:t>自己</a:t>
              </a:r>
              <a:r>
                <a:rPr lang="zh-CN" altLang="en-US" sz="2400" b="1" u="sng" dirty="0">
                  <a:solidFill>
                    <a:schemeClr val="accent1">
                      <a:lumMod val="50000"/>
                    </a:schemeClr>
                  </a:solidFill>
                  <a:latin typeface="Montserrat Semi" charset="0"/>
                  <a:ea typeface="宋体" panose="02010600030101010101" pitchFamily="2" charset="-122"/>
                </a:rPr>
                <a:t>的 </a:t>
              </a:r>
              <a:endParaRPr lang="en-US" sz="2400" b="1" u="sng" dirty="0">
                <a:solidFill>
                  <a:schemeClr val="accent1">
                    <a:lumMod val="50000"/>
                  </a:schemeClr>
                </a:solidFill>
                <a:latin typeface="Montserrat Semi" charset="0"/>
                <a:ea typeface="宋体" panose="02010600030101010101" pitchFamily="2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en-US" sz="2400" b="1" u="sng" dirty="0">
                  <a:solidFill>
                    <a:schemeClr val="accent1">
                      <a:lumMod val="50000"/>
                    </a:schemeClr>
                  </a:solidFill>
                  <a:latin typeface="Montserrat Semi" charset="0"/>
                  <a:ea typeface="宋体" panose="02010600030101010101" pitchFamily="2" charset="-122"/>
                </a:rPr>
                <a:t>实时心情和想法 </a:t>
              </a:r>
            </a:p>
          </p:txBody>
        </p:sp>
        <p:grpSp>
          <p:nvGrpSpPr>
            <p:cNvPr id="168" name="组合 167"/>
            <p:cNvGrpSpPr/>
            <p:nvPr/>
          </p:nvGrpSpPr>
          <p:grpSpPr>
            <a:xfrm>
              <a:off x="7302" y="966"/>
              <a:ext cx="3937" cy="2664"/>
              <a:chOff x="7302" y="966"/>
              <a:chExt cx="3937" cy="2664"/>
            </a:xfrm>
          </p:grpSpPr>
          <p:cxnSp>
            <p:nvCxnSpPr>
              <p:cNvPr id="169" name="Straight Connector 14"/>
              <p:cNvCxnSpPr/>
              <p:nvPr/>
            </p:nvCxnSpPr>
            <p:spPr>
              <a:xfrm flipH="1">
                <a:off x="7302" y="2389"/>
                <a:ext cx="1205" cy="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0" name="组合 169"/>
              <p:cNvGrpSpPr/>
              <p:nvPr/>
            </p:nvGrpSpPr>
            <p:grpSpPr>
              <a:xfrm>
                <a:off x="8607" y="966"/>
                <a:ext cx="2584" cy="2665"/>
                <a:chOff x="8830" y="1368"/>
                <a:chExt cx="2058" cy="2052"/>
              </a:xfrm>
              <a:solidFill>
                <a:schemeClr val="bg1"/>
              </a:solidFill>
            </p:grpSpPr>
            <p:graphicFrame>
              <p:nvGraphicFramePr>
                <p:cNvPr id="171" name="Chart 39"/>
                <p:cNvGraphicFramePr/>
                <p:nvPr/>
              </p:nvGraphicFramePr>
              <p:xfrm>
                <a:off x="8878" y="1368"/>
                <a:ext cx="2010" cy="205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sp>
              <p:nvSpPr>
                <p:cNvPr id="172" name="Oval 36"/>
                <p:cNvSpPr/>
                <p:nvPr/>
              </p:nvSpPr>
              <p:spPr>
                <a:xfrm>
                  <a:off x="8830" y="1428"/>
                  <a:ext cx="2032" cy="196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"/>
                </a:p>
              </p:txBody>
            </p:sp>
          </p:grpSp>
          <p:grpSp>
            <p:nvGrpSpPr>
              <p:cNvPr id="173" name="组合 172"/>
              <p:cNvGrpSpPr/>
              <p:nvPr/>
            </p:nvGrpSpPr>
            <p:grpSpPr>
              <a:xfrm>
                <a:off x="8801" y="1135"/>
                <a:ext cx="2438" cy="2438"/>
                <a:chOff x="8830" y="1337"/>
                <a:chExt cx="2066" cy="2052"/>
              </a:xfrm>
              <a:solidFill>
                <a:schemeClr val="bg1"/>
              </a:solidFill>
            </p:grpSpPr>
            <p:graphicFrame>
              <p:nvGraphicFramePr>
                <p:cNvPr id="174" name="Chart 39"/>
                <p:cNvGraphicFramePr/>
                <p:nvPr/>
              </p:nvGraphicFramePr>
              <p:xfrm>
                <a:off x="8886" y="1337"/>
                <a:ext cx="2010" cy="205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  <p:sp>
              <p:nvSpPr>
                <p:cNvPr id="175" name="Oval 36"/>
                <p:cNvSpPr/>
                <p:nvPr/>
              </p:nvSpPr>
              <p:spPr>
                <a:xfrm>
                  <a:off x="8830" y="1428"/>
                  <a:ext cx="1826" cy="18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3200" b="1">
                      <a:solidFill>
                        <a:schemeClr val="accent1"/>
                      </a:solidFill>
                    </a:rPr>
                    <a:t>打卡</a:t>
                  </a:r>
                  <a:r>
                    <a:rPr lang="zh-CN" altLang="en-US" sz="300"/>
                    <a:t>卡</a:t>
                  </a:r>
                </a:p>
              </p:txBody>
            </p:sp>
          </p:grpSp>
        </p:grpSp>
      </p:grpSp>
      <p:grpSp>
        <p:nvGrpSpPr>
          <p:cNvPr id="177" name="组合 176"/>
          <p:cNvGrpSpPr/>
          <p:nvPr/>
        </p:nvGrpSpPr>
        <p:grpSpPr>
          <a:xfrm>
            <a:off x="5297805" y="2162175"/>
            <a:ext cx="5358765" cy="2233930"/>
            <a:chOff x="8607" y="3573"/>
            <a:chExt cx="8439" cy="3518"/>
          </a:xfrm>
        </p:grpSpPr>
        <p:cxnSp>
          <p:nvCxnSpPr>
            <p:cNvPr id="178" name="Straight Connector 52"/>
            <p:cNvCxnSpPr/>
            <p:nvPr/>
          </p:nvCxnSpPr>
          <p:spPr>
            <a:xfrm>
              <a:off x="9877" y="3573"/>
              <a:ext cx="1" cy="11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组合 178"/>
            <p:cNvGrpSpPr/>
            <p:nvPr/>
          </p:nvGrpSpPr>
          <p:grpSpPr>
            <a:xfrm>
              <a:off x="8607" y="4427"/>
              <a:ext cx="3837" cy="2665"/>
              <a:chOff x="8607" y="966"/>
              <a:chExt cx="3837" cy="2665"/>
            </a:xfrm>
          </p:grpSpPr>
          <p:cxnSp>
            <p:nvCxnSpPr>
              <p:cNvPr id="180" name="Straight Connector 14"/>
              <p:cNvCxnSpPr/>
              <p:nvPr/>
            </p:nvCxnSpPr>
            <p:spPr>
              <a:xfrm flipH="1">
                <a:off x="11239" y="2352"/>
                <a:ext cx="1205" cy="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组合 180"/>
              <p:cNvGrpSpPr/>
              <p:nvPr/>
            </p:nvGrpSpPr>
            <p:grpSpPr>
              <a:xfrm>
                <a:off x="8607" y="966"/>
                <a:ext cx="2584" cy="2665"/>
                <a:chOff x="8830" y="1368"/>
                <a:chExt cx="2058" cy="2052"/>
              </a:xfrm>
              <a:solidFill>
                <a:schemeClr val="bg1"/>
              </a:solidFill>
            </p:grpSpPr>
            <p:graphicFrame>
              <p:nvGraphicFramePr>
                <p:cNvPr id="182" name="Chart 39"/>
                <p:cNvGraphicFramePr/>
                <p:nvPr/>
              </p:nvGraphicFramePr>
              <p:xfrm>
                <a:off x="8878" y="1368"/>
                <a:ext cx="2010" cy="205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7"/>
                </a:graphicData>
              </a:graphic>
            </p:graphicFrame>
            <p:sp>
              <p:nvSpPr>
                <p:cNvPr id="183" name="Oval 36"/>
                <p:cNvSpPr/>
                <p:nvPr/>
              </p:nvSpPr>
              <p:spPr>
                <a:xfrm>
                  <a:off x="8830" y="1428"/>
                  <a:ext cx="2032" cy="1965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"/>
                </a:p>
              </p:txBody>
            </p:sp>
          </p:grpSp>
          <p:grpSp>
            <p:nvGrpSpPr>
              <p:cNvPr id="184" name="组合 183"/>
              <p:cNvGrpSpPr/>
              <p:nvPr/>
            </p:nvGrpSpPr>
            <p:grpSpPr>
              <a:xfrm>
                <a:off x="8801" y="1135"/>
                <a:ext cx="2438" cy="2438"/>
                <a:chOff x="8830" y="1337"/>
                <a:chExt cx="2066" cy="2052"/>
              </a:xfrm>
              <a:solidFill>
                <a:schemeClr val="bg1"/>
              </a:solidFill>
            </p:grpSpPr>
            <p:graphicFrame>
              <p:nvGraphicFramePr>
                <p:cNvPr id="185" name="Chart 39"/>
                <p:cNvGraphicFramePr/>
                <p:nvPr/>
              </p:nvGraphicFramePr>
              <p:xfrm>
                <a:off x="8886" y="1337"/>
                <a:ext cx="2010" cy="205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186" name="Oval 36"/>
                <p:cNvSpPr/>
                <p:nvPr/>
              </p:nvSpPr>
              <p:spPr>
                <a:xfrm>
                  <a:off x="8830" y="1428"/>
                  <a:ext cx="1826" cy="18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32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数据</a:t>
                  </a:r>
                  <a:r>
                    <a:rPr lang="zh-CN" altLang="en-US" sz="300"/>
                    <a:t>卡</a:t>
                  </a:r>
                </a:p>
              </p:txBody>
            </p:sp>
          </p:grpSp>
        </p:grpSp>
        <p:sp>
          <p:nvSpPr>
            <p:cNvPr id="187" name="TextBox 45"/>
            <p:cNvSpPr txBox="1"/>
            <p:nvPr/>
          </p:nvSpPr>
          <p:spPr>
            <a:xfrm>
              <a:off x="13164" y="4296"/>
              <a:ext cx="3883" cy="2761"/>
            </a:xfrm>
            <a:prstGeom prst="accentCallout3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400" b="1" u="sng" dirty="0">
                  <a:solidFill>
                    <a:schemeClr val="accent1">
                      <a:lumMod val="50000"/>
                    </a:schemeClr>
                  </a:solidFill>
                  <a:latin typeface="Montserrat Semi" charset="0"/>
                  <a:ea typeface="宋体" panose="02010600030101010101" pitchFamily="2" charset="-122"/>
                  <a:cs typeface="Montserrat Semi" charset="0"/>
                </a:rPr>
                <a:t>城市省份打卡数</a:t>
              </a:r>
            </a:p>
            <a:p>
              <a:pPr algn="r">
                <a:lnSpc>
                  <a:spcPct val="150000"/>
                </a:lnSpc>
              </a:pPr>
              <a:r>
                <a:rPr lang="zh-CN" altLang="en-US" sz="2400" b="1" u="sng" dirty="0">
                  <a:solidFill>
                    <a:schemeClr val="accent1">
                      <a:lumMod val="50000"/>
                    </a:schemeClr>
                  </a:solidFill>
                  <a:latin typeface="Montserrat Semi" charset="0"/>
                  <a:ea typeface="宋体" panose="02010600030101010101" pitchFamily="2" charset="-122"/>
                  <a:cs typeface="Montserrat Semi" charset="0"/>
                </a:rPr>
                <a:t>春夏秋冬节假日 </a:t>
              </a:r>
              <a:endParaRPr lang="en-US" sz="2400" b="1" u="sng" dirty="0">
                <a:solidFill>
                  <a:schemeClr val="accent1">
                    <a:lumMod val="50000"/>
                  </a:schemeClr>
                </a:solidFill>
                <a:latin typeface="Montserrat Semi" charset="0"/>
                <a:ea typeface="Montserrat Semi" charset="0"/>
                <a:cs typeface="Montserrat Semi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400" b="1" u="sng" dirty="0">
                  <a:solidFill>
                    <a:schemeClr val="accent1">
                      <a:lumMod val="50000"/>
                    </a:schemeClr>
                  </a:solidFill>
                  <a:latin typeface="Montserrat Semi" charset="0"/>
                  <a:ea typeface="宋体" panose="02010600030101010101" pitchFamily="2" charset="-122"/>
                  <a:cs typeface="Montserrat Semi" charset="0"/>
                </a:rPr>
                <a:t>相似用户个性化</a:t>
              </a:r>
              <a:r>
                <a:rPr lang="en-US" sz="2400" b="1" u="sng" dirty="0">
                  <a:solidFill>
                    <a:schemeClr val="accent1">
                      <a:lumMod val="50000"/>
                    </a:schemeClr>
                  </a:solidFill>
                  <a:latin typeface="Montserrat Semi" charset="0"/>
                  <a:ea typeface="Montserrat Semi" charset="0"/>
                  <a:cs typeface="Montserrat Semi" charset="0"/>
                </a:rPr>
                <a:t> </a:t>
              </a: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1580515" y="4374515"/>
            <a:ext cx="5388610" cy="2261870"/>
            <a:chOff x="2753" y="7057"/>
            <a:chExt cx="8486" cy="3562"/>
          </a:xfrm>
        </p:grpSpPr>
        <p:cxnSp>
          <p:nvCxnSpPr>
            <p:cNvPr id="189" name="Straight Connector 52"/>
            <p:cNvCxnSpPr/>
            <p:nvPr/>
          </p:nvCxnSpPr>
          <p:spPr>
            <a:xfrm>
              <a:off x="9928" y="7057"/>
              <a:ext cx="1" cy="11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0" name="组合 189"/>
            <p:cNvGrpSpPr/>
            <p:nvPr/>
          </p:nvGrpSpPr>
          <p:grpSpPr>
            <a:xfrm>
              <a:off x="7302" y="7955"/>
              <a:ext cx="3937" cy="2664"/>
              <a:chOff x="7302" y="966"/>
              <a:chExt cx="3937" cy="2664"/>
            </a:xfrm>
          </p:grpSpPr>
          <p:cxnSp>
            <p:nvCxnSpPr>
              <p:cNvPr id="191" name="Straight Connector 14"/>
              <p:cNvCxnSpPr/>
              <p:nvPr/>
            </p:nvCxnSpPr>
            <p:spPr>
              <a:xfrm flipH="1">
                <a:off x="7302" y="2389"/>
                <a:ext cx="1205" cy="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2" name="组合 191"/>
              <p:cNvGrpSpPr/>
              <p:nvPr/>
            </p:nvGrpSpPr>
            <p:grpSpPr>
              <a:xfrm>
                <a:off x="8607" y="966"/>
                <a:ext cx="2584" cy="2665"/>
                <a:chOff x="8830" y="1368"/>
                <a:chExt cx="2058" cy="2052"/>
              </a:xfrm>
              <a:solidFill>
                <a:schemeClr val="bg1"/>
              </a:solidFill>
            </p:grpSpPr>
            <p:graphicFrame>
              <p:nvGraphicFramePr>
                <p:cNvPr id="193" name="Chart 39"/>
                <p:cNvGraphicFramePr/>
                <p:nvPr/>
              </p:nvGraphicFramePr>
              <p:xfrm>
                <a:off x="8878" y="1368"/>
                <a:ext cx="2010" cy="205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  <p:sp>
              <p:nvSpPr>
                <p:cNvPr id="194" name="Oval 36"/>
                <p:cNvSpPr/>
                <p:nvPr/>
              </p:nvSpPr>
              <p:spPr>
                <a:xfrm>
                  <a:off x="8830" y="1428"/>
                  <a:ext cx="2032" cy="196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"/>
                </a:p>
              </p:txBody>
            </p:sp>
          </p:grpSp>
          <p:grpSp>
            <p:nvGrpSpPr>
              <p:cNvPr id="195" name="组合 194"/>
              <p:cNvGrpSpPr/>
              <p:nvPr/>
            </p:nvGrpSpPr>
            <p:grpSpPr>
              <a:xfrm>
                <a:off x="8801" y="1135"/>
                <a:ext cx="2438" cy="2438"/>
                <a:chOff x="8830" y="1337"/>
                <a:chExt cx="2066" cy="2052"/>
              </a:xfrm>
              <a:solidFill>
                <a:schemeClr val="bg1"/>
              </a:solidFill>
            </p:grpSpPr>
            <p:graphicFrame>
              <p:nvGraphicFramePr>
                <p:cNvPr id="196" name="Chart 39"/>
                <p:cNvGraphicFramePr/>
                <p:nvPr/>
              </p:nvGraphicFramePr>
              <p:xfrm>
                <a:off x="8886" y="1337"/>
                <a:ext cx="2010" cy="205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10"/>
                </a:graphicData>
              </a:graphic>
            </p:graphicFrame>
            <p:sp>
              <p:nvSpPr>
                <p:cNvPr id="197" name="Oval 36"/>
                <p:cNvSpPr/>
                <p:nvPr/>
              </p:nvSpPr>
              <p:spPr>
                <a:xfrm>
                  <a:off x="8830" y="1428"/>
                  <a:ext cx="1826" cy="181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3200" b="1">
                      <a:solidFill>
                        <a:schemeClr val="accent1"/>
                      </a:solidFill>
                    </a:rPr>
                    <a:t>分享</a:t>
                  </a:r>
                  <a:r>
                    <a:rPr lang="zh-CN" altLang="en-US" sz="300"/>
                    <a:t>卡</a:t>
                  </a:r>
                </a:p>
              </p:txBody>
            </p:sp>
          </p:grpSp>
        </p:grpSp>
        <p:sp>
          <p:nvSpPr>
            <p:cNvPr id="198" name="TextBox 45"/>
            <p:cNvSpPr txBox="1"/>
            <p:nvPr/>
          </p:nvSpPr>
          <p:spPr>
            <a:xfrm flipH="1">
              <a:off x="2753" y="8232"/>
              <a:ext cx="3882" cy="1797"/>
            </a:xfrm>
            <a:prstGeom prst="accentCallout3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400" b="1" u="sng" dirty="0">
                  <a:solidFill>
                    <a:schemeClr val="accent1">
                      <a:lumMod val="50000"/>
                    </a:schemeClr>
                  </a:solidFill>
                  <a:latin typeface="Montserrat Semi" charset="0"/>
                  <a:ea typeface="宋体" panose="02010600030101010101" pitchFamily="2" charset="-122"/>
                </a:rPr>
                <a:t>精美的海报链接</a:t>
              </a:r>
            </a:p>
            <a:p>
              <a:pPr algn="r">
                <a:lnSpc>
                  <a:spcPct val="150000"/>
                </a:lnSpc>
              </a:pPr>
              <a:r>
                <a:rPr lang="en-US" sz="2400" b="1" u="sng" dirty="0">
                  <a:solidFill>
                    <a:schemeClr val="accent1">
                      <a:lumMod val="50000"/>
                    </a:schemeClr>
                  </a:solidFill>
                  <a:latin typeface="Montserrat Semi" charset="0"/>
                  <a:ea typeface="宋体" panose="02010600030101010101" pitchFamily="2" charset="-122"/>
                </a:rPr>
                <a:t>直观的热力地图 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1FDEACA-BB69-48A3-88BA-14229F2F4E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0330" y="88900"/>
            <a:ext cx="4338905" cy="6881495"/>
            <a:chOff x="8012" y="-479"/>
            <a:chExt cx="7421" cy="11768"/>
          </a:xfrm>
        </p:grpSpPr>
        <p:pic>
          <p:nvPicPr>
            <p:cNvPr id="3" name="Picture 74" descr="iPhone6_mockup_front_white.png">
              <a:extLst>
                <a:ext uri="{FF2B5EF4-FFF2-40B4-BE49-F238E27FC236}">
                  <a16:creationId xmlns:a16="http://schemas.microsoft.com/office/drawing/2014/main" id="{6F505E59-AB82-4082-8DE1-B8F651D75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012" y="-479"/>
              <a:ext cx="7421" cy="11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图片 3" descr="1.c3d7c60">
              <a:extLst>
                <a:ext uri="{FF2B5EF4-FFF2-40B4-BE49-F238E27FC236}">
                  <a16:creationId xmlns:a16="http://schemas.microsoft.com/office/drawing/2014/main" id="{ED8A1192-9B5E-4F67-AF8C-AE464BCDC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contrast="-6000"/>
            </a:blip>
            <a:stretch>
              <a:fillRect/>
            </a:stretch>
          </p:blipFill>
          <p:spPr>
            <a:xfrm>
              <a:off x="9423" y="1355"/>
              <a:ext cx="4535" cy="807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</p:pic>
      </p:grpSp>
      <p:pic>
        <p:nvPicPr>
          <p:cNvPr id="5" name="图片 4" descr="C:\Users\echo1999\AppData\Local\Temp\WeChat Files\e25e2f65e1ada682a69024eb76981ee.png">
            <a:extLst>
              <a:ext uri="{FF2B5EF4-FFF2-40B4-BE49-F238E27FC236}">
                <a16:creationId xmlns:a16="http://schemas.microsoft.com/office/drawing/2014/main" id="{C7A2A5E3-E49B-47F4-A60F-4328DDC381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2" y="1161356"/>
            <a:ext cx="2654173" cy="47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L 形 7">
            <a:extLst>
              <a:ext uri="{FF2B5EF4-FFF2-40B4-BE49-F238E27FC236}">
                <a16:creationId xmlns:a16="http://schemas.microsoft.com/office/drawing/2014/main" id="{0D5073C9-D202-4BB2-BE59-A5A9EE3215DA}"/>
              </a:ext>
            </a:extLst>
          </p:cNvPr>
          <p:cNvSpPr/>
          <p:nvPr/>
        </p:nvSpPr>
        <p:spPr>
          <a:xfrm rot="6030083">
            <a:off x="1217205" y="2279880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 descr="C:\Users\echo1999\AppData\Local\Temp\WeChat Files\2c526393a19343bcbd8cd118d83bed3.png">
            <a:extLst>
              <a:ext uri="{FF2B5EF4-FFF2-40B4-BE49-F238E27FC236}">
                <a16:creationId xmlns:a16="http://schemas.microsoft.com/office/drawing/2014/main" id="{D9AA9761-EFB7-46CA-AD22-630795AB895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9" y="1143940"/>
            <a:ext cx="2654174" cy="4719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L 形 29">
            <a:extLst>
              <a:ext uri="{FF2B5EF4-FFF2-40B4-BE49-F238E27FC236}">
                <a16:creationId xmlns:a16="http://schemas.microsoft.com/office/drawing/2014/main" id="{99EB9C9C-0A48-4A45-931A-DB32AF2E33B0}"/>
              </a:ext>
            </a:extLst>
          </p:cNvPr>
          <p:cNvSpPr/>
          <p:nvPr/>
        </p:nvSpPr>
        <p:spPr>
          <a:xfrm rot="6030083">
            <a:off x="2108640" y="5248288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1" name="图片 40" descr="C:\Users\echo1999\AppData\Local\Temp\WeChat Files\3359b9abd13f40233289fbb81ee7a4c.png">
            <a:extLst>
              <a:ext uri="{FF2B5EF4-FFF2-40B4-BE49-F238E27FC236}">
                <a16:creationId xmlns:a16="http://schemas.microsoft.com/office/drawing/2014/main" id="{6058AF55-4227-449B-98C5-26AC630A6AF0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81" y="1156167"/>
            <a:ext cx="2651521" cy="47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图片 41" descr="C:\Users\echo1999\AppData\Local\Temp\WeChat Files\aa783f635d2b1f257ac62b081a252e7.png">
            <a:extLst>
              <a:ext uri="{FF2B5EF4-FFF2-40B4-BE49-F238E27FC236}">
                <a16:creationId xmlns:a16="http://schemas.microsoft.com/office/drawing/2014/main" id="{DB888951-D0ED-43FC-B03D-AF87AF6DEE65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5" y="1147699"/>
            <a:ext cx="2668028" cy="47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 descr="C:\Users\echo1999\AppData\Local\Temp\WeChat Files\1d3d9866b7c13e6317908957f1e42b0.png">
            <a:extLst>
              <a:ext uri="{FF2B5EF4-FFF2-40B4-BE49-F238E27FC236}">
                <a16:creationId xmlns:a16="http://schemas.microsoft.com/office/drawing/2014/main" id="{7D251008-07A2-4EAF-A605-66139DA6328E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5" y="1145310"/>
            <a:ext cx="2668027" cy="474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L 形 30">
            <a:extLst>
              <a:ext uri="{FF2B5EF4-FFF2-40B4-BE49-F238E27FC236}">
                <a16:creationId xmlns:a16="http://schemas.microsoft.com/office/drawing/2014/main" id="{71ADE095-78AF-4E4A-AABC-461CC4493A8A}"/>
              </a:ext>
            </a:extLst>
          </p:cNvPr>
          <p:cNvSpPr/>
          <p:nvPr/>
        </p:nvSpPr>
        <p:spPr>
          <a:xfrm rot="6030083">
            <a:off x="1481063" y="3886869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4" name="图片 43" descr="C:\Users\echo1999\AppData\Local\Temp\WeChat Files\98d32157a5fc4c908f9bbdebfa37a8f.png">
            <a:extLst>
              <a:ext uri="{FF2B5EF4-FFF2-40B4-BE49-F238E27FC236}">
                <a16:creationId xmlns:a16="http://schemas.microsoft.com/office/drawing/2014/main" id="{B259A1EF-C3C1-413E-876C-5C96A882E933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40" y="1137995"/>
            <a:ext cx="2665375" cy="474298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L 形 31">
            <a:extLst>
              <a:ext uri="{FF2B5EF4-FFF2-40B4-BE49-F238E27FC236}">
                <a16:creationId xmlns:a16="http://schemas.microsoft.com/office/drawing/2014/main" id="{FFCF279F-F7C6-4F23-BA97-12C462785A40}"/>
              </a:ext>
            </a:extLst>
          </p:cNvPr>
          <p:cNvSpPr/>
          <p:nvPr/>
        </p:nvSpPr>
        <p:spPr>
          <a:xfrm rot="6030083">
            <a:off x="2388198" y="2350568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5" name="图片 44" descr="C:\Users\echo1999\AppData\Local\Temp\WeChat Files\ef1a5beff485fc05549bb860173e70b.png">
            <a:extLst>
              <a:ext uri="{FF2B5EF4-FFF2-40B4-BE49-F238E27FC236}">
                <a16:creationId xmlns:a16="http://schemas.microsoft.com/office/drawing/2014/main" id="{B2340587-565A-4702-9236-D77490293C3F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72" y="1139620"/>
            <a:ext cx="2659052" cy="473241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L 形 32">
            <a:extLst>
              <a:ext uri="{FF2B5EF4-FFF2-40B4-BE49-F238E27FC236}">
                <a16:creationId xmlns:a16="http://schemas.microsoft.com/office/drawing/2014/main" id="{B2719E23-B6B0-4999-A073-20BD304BA83D}"/>
              </a:ext>
            </a:extLst>
          </p:cNvPr>
          <p:cNvSpPr/>
          <p:nvPr/>
        </p:nvSpPr>
        <p:spPr>
          <a:xfrm rot="6030083">
            <a:off x="2247157" y="5152418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L 形 33">
            <a:extLst>
              <a:ext uri="{FF2B5EF4-FFF2-40B4-BE49-F238E27FC236}">
                <a16:creationId xmlns:a16="http://schemas.microsoft.com/office/drawing/2014/main" id="{1B42F256-8AEC-4569-8608-10CFCC8E2152}"/>
              </a:ext>
            </a:extLst>
          </p:cNvPr>
          <p:cNvSpPr/>
          <p:nvPr/>
        </p:nvSpPr>
        <p:spPr>
          <a:xfrm rot="6030083">
            <a:off x="3208103" y="1831144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6" name="图片 45" descr="C:\Users\echo1999\AppData\Local\Temp\WeChat Files\ac79bae68fef09e665c02d26b883a5f.png">
            <a:extLst>
              <a:ext uri="{FF2B5EF4-FFF2-40B4-BE49-F238E27FC236}">
                <a16:creationId xmlns:a16="http://schemas.microsoft.com/office/drawing/2014/main" id="{2CDEA1CE-004A-444A-9B7F-ACC379C13042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7" y="1147122"/>
            <a:ext cx="2673126" cy="471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图片 46" descr="C:\Users\echo1999\AppData\Local\Temp\WeChat Files\4039ebdd4eb0a208c772987daf76288.png">
            <a:extLst>
              <a:ext uri="{FF2B5EF4-FFF2-40B4-BE49-F238E27FC236}">
                <a16:creationId xmlns:a16="http://schemas.microsoft.com/office/drawing/2014/main" id="{6E296C35-0790-4895-9229-9E9BABF50310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52" y="1134800"/>
            <a:ext cx="2665374" cy="47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L 形 34">
            <a:extLst>
              <a:ext uri="{FF2B5EF4-FFF2-40B4-BE49-F238E27FC236}">
                <a16:creationId xmlns:a16="http://schemas.microsoft.com/office/drawing/2014/main" id="{3106A325-0F5D-4961-BA18-30182D8CD2BD}"/>
              </a:ext>
            </a:extLst>
          </p:cNvPr>
          <p:cNvSpPr/>
          <p:nvPr/>
        </p:nvSpPr>
        <p:spPr>
          <a:xfrm rot="6030083">
            <a:off x="2077445" y="3445803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8" name="图片 47" descr="C:\Users\echo1999\AppData\Local\Temp\WeChat Files\1d257dd1409c22f3b308219c1634e45.png">
            <a:extLst>
              <a:ext uri="{FF2B5EF4-FFF2-40B4-BE49-F238E27FC236}">
                <a16:creationId xmlns:a16="http://schemas.microsoft.com/office/drawing/2014/main" id="{C94C00B4-3504-4B88-AAF0-49E3514D27E7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6" y="1136685"/>
            <a:ext cx="2665374" cy="474345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"/>
                            </p:stCondLst>
                            <p:childTnLst>
                              <p:par>
                                <p:cTn id="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750"/>
                            </p:stCondLst>
                            <p:childTnLst>
                              <p:par>
                                <p:cTn id="10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8" grpId="2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1FDEACA-BB69-48A3-88BA-14229F2F4E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0330" y="88900"/>
            <a:ext cx="4338905" cy="6881495"/>
            <a:chOff x="8012" y="-479"/>
            <a:chExt cx="7421" cy="11768"/>
          </a:xfrm>
        </p:grpSpPr>
        <p:pic>
          <p:nvPicPr>
            <p:cNvPr id="3" name="Picture 74" descr="iPhone6_mockup_front_white.png">
              <a:extLst>
                <a:ext uri="{FF2B5EF4-FFF2-40B4-BE49-F238E27FC236}">
                  <a16:creationId xmlns:a16="http://schemas.microsoft.com/office/drawing/2014/main" id="{6F505E59-AB82-4082-8DE1-B8F651D75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012" y="-479"/>
              <a:ext cx="7421" cy="11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图片 3" descr="1.c3d7c60">
              <a:extLst>
                <a:ext uri="{FF2B5EF4-FFF2-40B4-BE49-F238E27FC236}">
                  <a16:creationId xmlns:a16="http://schemas.microsoft.com/office/drawing/2014/main" id="{ED8A1192-9B5E-4F67-AF8C-AE464BCDC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contrast="-6000"/>
            </a:blip>
            <a:stretch>
              <a:fillRect/>
            </a:stretch>
          </p:blipFill>
          <p:spPr>
            <a:xfrm>
              <a:off x="9423" y="1355"/>
              <a:ext cx="4535" cy="807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</p:pic>
      </p:grpSp>
      <p:pic>
        <p:nvPicPr>
          <p:cNvPr id="11" name="图片 10" descr="C:\Users\echo1999\AppData\Local\Temp\WeChat Files\07d8079b1bf5ff806c739b01ff69da4.png">
            <a:extLst>
              <a:ext uri="{FF2B5EF4-FFF2-40B4-BE49-F238E27FC236}">
                <a16:creationId xmlns:a16="http://schemas.microsoft.com/office/drawing/2014/main" id="{A1F48C2A-E82C-4E55-84C4-B709CF31EE6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2" y="1161356"/>
            <a:ext cx="2652163" cy="47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 形 5">
            <a:extLst>
              <a:ext uri="{FF2B5EF4-FFF2-40B4-BE49-F238E27FC236}">
                <a16:creationId xmlns:a16="http://schemas.microsoft.com/office/drawing/2014/main" id="{DB867A37-0F69-47BF-A50E-12BE459121E6}"/>
              </a:ext>
            </a:extLst>
          </p:cNvPr>
          <p:cNvSpPr/>
          <p:nvPr/>
        </p:nvSpPr>
        <p:spPr>
          <a:xfrm rot="6030083">
            <a:off x="2545338" y="5318471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2" name="图片 11" descr="C:\Users\echo1999\AppData\Local\Temp\WeChat Files\d5e62a84d68cddc2419318dee43a103.png">
            <a:extLst>
              <a:ext uri="{FF2B5EF4-FFF2-40B4-BE49-F238E27FC236}">
                <a16:creationId xmlns:a16="http://schemas.microsoft.com/office/drawing/2014/main" id="{25C6D0B8-8D35-4957-8638-64BCFAC3BD6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10" y="1161356"/>
            <a:ext cx="2652494" cy="47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C:\Users\echo1999\AppData\Local\Temp\WeChat Files\13b91fc4d421f5f289937062a540dc4.png">
            <a:extLst>
              <a:ext uri="{FF2B5EF4-FFF2-40B4-BE49-F238E27FC236}">
                <a16:creationId xmlns:a16="http://schemas.microsoft.com/office/drawing/2014/main" id="{6E00C1F7-B0A5-4BC7-A5BF-4D240BEE2672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78" y="1161357"/>
            <a:ext cx="2652020" cy="471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C:\Users\echo1999\AppData\Local\Temp\WeChat Files\3c91636fa25e87552f9ecd56591a409.png">
            <a:extLst>
              <a:ext uri="{FF2B5EF4-FFF2-40B4-BE49-F238E27FC236}">
                <a16:creationId xmlns:a16="http://schemas.microsoft.com/office/drawing/2014/main" id="{FFDD69E8-F4E6-46ED-B889-E7BFAC6B6F76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3" y="1146895"/>
            <a:ext cx="2660422" cy="473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C:\Users\echo1999\AppData\Local\Temp\WeChat Files\c7233d4974a4f32f264d0b2b391acbf.png">
            <a:extLst>
              <a:ext uri="{FF2B5EF4-FFF2-40B4-BE49-F238E27FC236}">
                <a16:creationId xmlns:a16="http://schemas.microsoft.com/office/drawing/2014/main" id="{9F006781-02E7-48CD-BD33-EE78B5B264E1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3" y="1146894"/>
            <a:ext cx="2659957" cy="47340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L 形 6">
            <a:extLst>
              <a:ext uri="{FF2B5EF4-FFF2-40B4-BE49-F238E27FC236}">
                <a16:creationId xmlns:a16="http://schemas.microsoft.com/office/drawing/2014/main" id="{F10568D5-3B42-4C77-83C8-504A0DC07986}"/>
              </a:ext>
            </a:extLst>
          </p:cNvPr>
          <p:cNvSpPr/>
          <p:nvPr/>
        </p:nvSpPr>
        <p:spPr>
          <a:xfrm rot="6030083">
            <a:off x="3186934" y="5568521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6" name="图片 15" descr="C:\Users\echo1999\AppData\Local\Temp\WeChat Files\106f0cbbee1e5c25ecbfbf05c228505.png">
            <a:extLst>
              <a:ext uri="{FF2B5EF4-FFF2-40B4-BE49-F238E27FC236}">
                <a16:creationId xmlns:a16="http://schemas.microsoft.com/office/drawing/2014/main" id="{63749A07-23F1-4995-A714-09B601B9B88D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4" y="1139958"/>
            <a:ext cx="2637029" cy="473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echo1999\AppData\Local\Temp\WeChat Files\c9a54a78d766097393b4d9d0e4dc8fa.png">
            <a:extLst>
              <a:ext uri="{FF2B5EF4-FFF2-40B4-BE49-F238E27FC236}">
                <a16:creationId xmlns:a16="http://schemas.microsoft.com/office/drawing/2014/main" id="{DFABC190-C198-4F10-8D8A-87B66EBB0B42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51" y="1154464"/>
            <a:ext cx="2651961" cy="47195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L 形 7">
            <a:extLst>
              <a:ext uri="{FF2B5EF4-FFF2-40B4-BE49-F238E27FC236}">
                <a16:creationId xmlns:a16="http://schemas.microsoft.com/office/drawing/2014/main" id="{DBC39E6F-0A64-4052-96D8-EAD652B329C6}"/>
              </a:ext>
            </a:extLst>
          </p:cNvPr>
          <p:cNvSpPr/>
          <p:nvPr/>
        </p:nvSpPr>
        <p:spPr>
          <a:xfrm rot="6030083">
            <a:off x="1966817" y="3590217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8" name="图片 17" descr="C:\Users\echo1999\AppData\Local\Temp\WeChat Files\82fa3f20e0ddb13afde0774bee7a698.png">
            <a:extLst>
              <a:ext uri="{FF2B5EF4-FFF2-40B4-BE49-F238E27FC236}">
                <a16:creationId xmlns:a16="http://schemas.microsoft.com/office/drawing/2014/main" id="{7C0D6BD3-3638-4AC3-8C07-A6408C1C51B9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82" y="1145361"/>
            <a:ext cx="2652443" cy="471957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L 形 8">
            <a:extLst>
              <a:ext uri="{FF2B5EF4-FFF2-40B4-BE49-F238E27FC236}">
                <a16:creationId xmlns:a16="http://schemas.microsoft.com/office/drawing/2014/main" id="{197FD44A-C597-4B94-AEDF-A01BB9907D20}"/>
              </a:ext>
            </a:extLst>
          </p:cNvPr>
          <p:cNvSpPr/>
          <p:nvPr/>
        </p:nvSpPr>
        <p:spPr>
          <a:xfrm rot="6030083">
            <a:off x="2842832" y="1460091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9" name="图片 18" descr="C:\Users\echo1999\AppData\Local\Temp\WeChat Files\7e081588d9cec07e40438eda5698703.png">
            <a:extLst>
              <a:ext uri="{FF2B5EF4-FFF2-40B4-BE49-F238E27FC236}">
                <a16:creationId xmlns:a16="http://schemas.microsoft.com/office/drawing/2014/main" id="{DD0A5487-062F-4FA0-AF16-8027E8EDB242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12" y="1152253"/>
            <a:ext cx="2659956" cy="47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L 形 9">
            <a:extLst>
              <a:ext uri="{FF2B5EF4-FFF2-40B4-BE49-F238E27FC236}">
                <a16:creationId xmlns:a16="http://schemas.microsoft.com/office/drawing/2014/main" id="{378612CA-C0B2-48E6-AC7A-821ACBD99FAE}"/>
              </a:ext>
            </a:extLst>
          </p:cNvPr>
          <p:cNvSpPr/>
          <p:nvPr/>
        </p:nvSpPr>
        <p:spPr>
          <a:xfrm rot="6030083">
            <a:off x="2249851" y="4596218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图片 19" descr="C:\Users\echo1999\AppData\Local\Temp\WeChat Files\98b19577dfde7fcf3e220539b1235d3.jpg">
            <a:extLst>
              <a:ext uri="{FF2B5EF4-FFF2-40B4-BE49-F238E27FC236}">
                <a16:creationId xmlns:a16="http://schemas.microsoft.com/office/drawing/2014/main" id="{27481341-AF27-423A-AC1F-5226CA0B4D6C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10" y="1148425"/>
            <a:ext cx="2666158" cy="471957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L 形 20">
            <a:extLst>
              <a:ext uri="{FF2B5EF4-FFF2-40B4-BE49-F238E27FC236}">
                <a16:creationId xmlns:a16="http://schemas.microsoft.com/office/drawing/2014/main" id="{DCAFD9A6-775F-4267-9712-B9B9262FD8AD}"/>
              </a:ext>
            </a:extLst>
          </p:cNvPr>
          <p:cNvSpPr/>
          <p:nvPr/>
        </p:nvSpPr>
        <p:spPr>
          <a:xfrm rot="6030083">
            <a:off x="1807244" y="2867200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3" name="图片 22" descr="C:\Users\echo1999\AppData\Local\Temp\WeChat Files\18f6c5271a10d634f4ab75dde96afc1.png">
            <a:extLst>
              <a:ext uri="{FF2B5EF4-FFF2-40B4-BE49-F238E27FC236}">
                <a16:creationId xmlns:a16="http://schemas.microsoft.com/office/drawing/2014/main" id="{6E8BDE0F-D33A-4F29-95D5-EBF1CDE3EC70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99" y="1155993"/>
            <a:ext cx="2650420" cy="471741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243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1" grpId="0" animBg="1"/>
      <p:bldP spid="2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1FDEACA-BB69-48A3-88BA-14229F2F4E7A}"/>
              </a:ext>
            </a:extLst>
          </p:cNvPr>
          <p:cNvGrpSpPr>
            <a:grpSpLocks noChangeAspect="1"/>
          </p:cNvGrpSpPr>
          <p:nvPr/>
        </p:nvGrpSpPr>
        <p:grpSpPr>
          <a:xfrm>
            <a:off x="-100330" y="88900"/>
            <a:ext cx="4338905" cy="6881495"/>
            <a:chOff x="8012" y="-479"/>
            <a:chExt cx="7421" cy="11768"/>
          </a:xfrm>
        </p:grpSpPr>
        <p:pic>
          <p:nvPicPr>
            <p:cNvPr id="3" name="Picture 74" descr="iPhone6_mockup_front_white.png">
              <a:extLst>
                <a:ext uri="{FF2B5EF4-FFF2-40B4-BE49-F238E27FC236}">
                  <a16:creationId xmlns:a16="http://schemas.microsoft.com/office/drawing/2014/main" id="{6F505E59-AB82-4082-8DE1-B8F651D75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012" y="-479"/>
              <a:ext cx="7421" cy="11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图片 3" descr="1.c3d7c60">
              <a:extLst>
                <a:ext uri="{FF2B5EF4-FFF2-40B4-BE49-F238E27FC236}">
                  <a16:creationId xmlns:a16="http://schemas.microsoft.com/office/drawing/2014/main" id="{ED8A1192-9B5E-4F67-AF8C-AE464BCDC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contrast="-6000"/>
            </a:blip>
            <a:stretch>
              <a:fillRect/>
            </a:stretch>
          </p:blipFill>
          <p:spPr>
            <a:xfrm>
              <a:off x="9423" y="1355"/>
              <a:ext cx="4535" cy="807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</p:pic>
      </p:grpSp>
      <p:pic>
        <p:nvPicPr>
          <p:cNvPr id="12" name="图片 11" descr="C:\Users\echo1999\AppData\Local\Temp\WeChat Files\1b3b194122c240609f2661e73df6d36.png">
            <a:extLst>
              <a:ext uri="{FF2B5EF4-FFF2-40B4-BE49-F238E27FC236}">
                <a16:creationId xmlns:a16="http://schemas.microsoft.com/office/drawing/2014/main" id="{DE2DA42A-5971-4B4D-A12F-DC9933817A5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1" y="1169823"/>
            <a:ext cx="2651521" cy="471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 形 4">
            <a:extLst>
              <a:ext uri="{FF2B5EF4-FFF2-40B4-BE49-F238E27FC236}">
                <a16:creationId xmlns:a16="http://schemas.microsoft.com/office/drawing/2014/main" id="{D7EB7402-3D89-49A7-856A-0909788D01B0}"/>
              </a:ext>
            </a:extLst>
          </p:cNvPr>
          <p:cNvSpPr/>
          <p:nvPr/>
        </p:nvSpPr>
        <p:spPr>
          <a:xfrm rot="6030083">
            <a:off x="3161376" y="1809698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 descr="C:\Users\echo1999\AppData\Local\Temp\WeChat Files\5607246d4276cc2a0c5156d14180891.png">
            <a:extLst>
              <a:ext uri="{FF2B5EF4-FFF2-40B4-BE49-F238E27FC236}">
                <a16:creationId xmlns:a16="http://schemas.microsoft.com/office/drawing/2014/main" id="{7EE4864A-DF74-4A80-92F3-EFF28AF8766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24" y="1171446"/>
            <a:ext cx="2651043" cy="471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 形 5">
            <a:extLst>
              <a:ext uri="{FF2B5EF4-FFF2-40B4-BE49-F238E27FC236}">
                <a16:creationId xmlns:a16="http://schemas.microsoft.com/office/drawing/2014/main" id="{75B287C1-E19E-4D2F-8074-EE717AFEAF17}"/>
              </a:ext>
            </a:extLst>
          </p:cNvPr>
          <p:cNvSpPr/>
          <p:nvPr/>
        </p:nvSpPr>
        <p:spPr>
          <a:xfrm rot="6030083">
            <a:off x="3084978" y="3545626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4" name="图片 13" descr="C:\Users\echo1999\AppData\Local\Temp\WeChat Files\8c5817245f90974920942c420d3f5f7.png">
            <a:extLst>
              <a:ext uri="{FF2B5EF4-FFF2-40B4-BE49-F238E27FC236}">
                <a16:creationId xmlns:a16="http://schemas.microsoft.com/office/drawing/2014/main" id="{3149DA6B-0DF8-4179-A88B-8787C48F724D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15" y="1168199"/>
            <a:ext cx="2648450" cy="47127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L 形 6">
            <a:extLst>
              <a:ext uri="{FF2B5EF4-FFF2-40B4-BE49-F238E27FC236}">
                <a16:creationId xmlns:a16="http://schemas.microsoft.com/office/drawing/2014/main" id="{D9A63F32-C3F0-4E4A-82BA-37312D415DF1}"/>
              </a:ext>
            </a:extLst>
          </p:cNvPr>
          <p:cNvSpPr/>
          <p:nvPr/>
        </p:nvSpPr>
        <p:spPr>
          <a:xfrm rot="6030083">
            <a:off x="3115621" y="1787174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5" name="图片 14" descr="C:\Users\echo1999\AppData\Local\Temp\WeChat Files\030a94119a5bfbf5af5b1d8d82b1ca3.png">
            <a:extLst>
              <a:ext uri="{FF2B5EF4-FFF2-40B4-BE49-F238E27FC236}">
                <a16:creationId xmlns:a16="http://schemas.microsoft.com/office/drawing/2014/main" id="{C55DD395-A403-4A9D-A877-67BD43FBFB6D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61" y="1175043"/>
            <a:ext cx="2648236" cy="47127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L 形 7">
            <a:extLst>
              <a:ext uri="{FF2B5EF4-FFF2-40B4-BE49-F238E27FC236}">
                <a16:creationId xmlns:a16="http://schemas.microsoft.com/office/drawing/2014/main" id="{01F0C92D-796D-4E8C-BB0B-B3CEBF954F1B}"/>
              </a:ext>
            </a:extLst>
          </p:cNvPr>
          <p:cNvSpPr/>
          <p:nvPr/>
        </p:nvSpPr>
        <p:spPr>
          <a:xfrm rot="6030083">
            <a:off x="1683215" y="5268070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6" name="图片 15" descr="C:\Users\echo1999\AppData\Local\Temp\WeChat Files\e758abdf64213cf0f296458d9afcef4.png">
            <a:extLst>
              <a:ext uri="{FF2B5EF4-FFF2-40B4-BE49-F238E27FC236}">
                <a16:creationId xmlns:a16="http://schemas.microsoft.com/office/drawing/2014/main" id="{A8D081CB-4105-4B9E-8938-78DAEE817D05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16" y="1167890"/>
            <a:ext cx="2648288" cy="47127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L 形 8">
            <a:extLst>
              <a:ext uri="{FF2B5EF4-FFF2-40B4-BE49-F238E27FC236}">
                <a16:creationId xmlns:a16="http://schemas.microsoft.com/office/drawing/2014/main" id="{623E3E62-EE4E-4335-942C-BC64A1371753}"/>
              </a:ext>
            </a:extLst>
          </p:cNvPr>
          <p:cNvSpPr/>
          <p:nvPr/>
        </p:nvSpPr>
        <p:spPr>
          <a:xfrm rot="6030083">
            <a:off x="2708907" y="5722635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7" name="图片 16" descr="C:\Users\echo1999\AppData\Local\Temp\WeChat Files\d857663fa96401ec764c745c9dfc3df.png">
            <a:extLst>
              <a:ext uri="{FF2B5EF4-FFF2-40B4-BE49-F238E27FC236}">
                <a16:creationId xmlns:a16="http://schemas.microsoft.com/office/drawing/2014/main" id="{24AA63F6-FEB7-4980-8782-0E05FF20FFA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46" y="1170274"/>
            <a:ext cx="2646365" cy="470946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L 形 9">
            <a:extLst>
              <a:ext uri="{FF2B5EF4-FFF2-40B4-BE49-F238E27FC236}">
                <a16:creationId xmlns:a16="http://schemas.microsoft.com/office/drawing/2014/main" id="{65D75332-932D-46FA-AF43-2EB4B7C1C2F0}"/>
              </a:ext>
            </a:extLst>
          </p:cNvPr>
          <p:cNvSpPr/>
          <p:nvPr/>
        </p:nvSpPr>
        <p:spPr>
          <a:xfrm rot="6030083">
            <a:off x="3161377" y="5794669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8" name="图片 17" descr="C:\Users\echo1999\AppData\Local\Temp\WeChat Files\d9f3f4e56ff1df209543e02e7cdb5f4.png">
            <a:extLst>
              <a:ext uri="{FF2B5EF4-FFF2-40B4-BE49-F238E27FC236}">
                <a16:creationId xmlns:a16="http://schemas.microsoft.com/office/drawing/2014/main" id="{887ADD6D-F927-4B20-9BD7-60C3AF19445D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59" y="1164480"/>
            <a:ext cx="2657491" cy="472868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L 形 10">
            <a:extLst>
              <a:ext uri="{FF2B5EF4-FFF2-40B4-BE49-F238E27FC236}">
                <a16:creationId xmlns:a16="http://schemas.microsoft.com/office/drawing/2014/main" id="{DC404443-A302-4048-A5F4-47996E11A3C8}"/>
              </a:ext>
            </a:extLst>
          </p:cNvPr>
          <p:cNvSpPr/>
          <p:nvPr/>
        </p:nvSpPr>
        <p:spPr>
          <a:xfrm rot="6030083">
            <a:off x="3115620" y="4723360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L 形 19">
            <a:extLst>
              <a:ext uri="{FF2B5EF4-FFF2-40B4-BE49-F238E27FC236}">
                <a16:creationId xmlns:a16="http://schemas.microsoft.com/office/drawing/2014/main" id="{97EBBF44-500F-4645-A5CC-8052F990CEEA}"/>
              </a:ext>
            </a:extLst>
          </p:cNvPr>
          <p:cNvSpPr/>
          <p:nvPr/>
        </p:nvSpPr>
        <p:spPr>
          <a:xfrm rot="6030083">
            <a:off x="887640" y="1517666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9" name="图片 18" descr="C:\Users\echo1999\AppData\Local\Temp\WeChat Files\8244a86fa8bd2b5a2cd9a46cdc3499c.png">
            <a:extLst>
              <a:ext uri="{FF2B5EF4-FFF2-40B4-BE49-F238E27FC236}">
                <a16:creationId xmlns:a16="http://schemas.microsoft.com/office/drawing/2014/main" id="{0A136BBD-AE9B-4E12-B079-872EB2860211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99" y="1171207"/>
            <a:ext cx="2651043" cy="47181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L 形 20">
            <a:extLst>
              <a:ext uri="{FF2B5EF4-FFF2-40B4-BE49-F238E27FC236}">
                <a16:creationId xmlns:a16="http://schemas.microsoft.com/office/drawing/2014/main" id="{F3CD0003-668B-41BC-8F8E-774CF0FB8F85}"/>
              </a:ext>
            </a:extLst>
          </p:cNvPr>
          <p:cNvSpPr/>
          <p:nvPr/>
        </p:nvSpPr>
        <p:spPr>
          <a:xfrm rot="6030083">
            <a:off x="3069866" y="1731384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3" name="图片 22" descr="C:\Users\echo1999\AppData\Local\Temp\WeChat Files\4c972c5b7fde2dadcc320c5cfaaa26a.png">
            <a:extLst>
              <a:ext uri="{FF2B5EF4-FFF2-40B4-BE49-F238E27FC236}">
                <a16:creationId xmlns:a16="http://schemas.microsoft.com/office/drawing/2014/main" id="{1FB16CF6-6D63-42FC-BD55-6A4F05D7DA4B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96" y="1166754"/>
            <a:ext cx="2646365" cy="470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L 形 21">
            <a:extLst>
              <a:ext uri="{FF2B5EF4-FFF2-40B4-BE49-F238E27FC236}">
                <a16:creationId xmlns:a16="http://schemas.microsoft.com/office/drawing/2014/main" id="{4050587F-8E2A-4CEA-AF22-8FDEB1E81EFF}"/>
              </a:ext>
            </a:extLst>
          </p:cNvPr>
          <p:cNvSpPr/>
          <p:nvPr/>
        </p:nvSpPr>
        <p:spPr>
          <a:xfrm rot="6030083">
            <a:off x="1815860" y="3932137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6" name="图片 25" descr="C:\Users\echo1999\AppData\Local\Temp\WeChat Files\da98a90253416d9abf31a1864ca308e.png">
            <a:extLst>
              <a:ext uri="{FF2B5EF4-FFF2-40B4-BE49-F238E27FC236}">
                <a16:creationId xmlns:a16="http://schemas.microsoft.com/office/drawing/2014/main" id="{00BA76E2-1948-4596-9B3B-FDBA22C3CE8F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14" y="1162596"/>
            <a:ext cx="2653011" cy="47208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L 形 23">
            <a:extLst>
              <a:ext uri="{FF2B5EF4-FFF2-40B4-BE49-F238E27FC236}">
                <a16:creationId xmlns:a16="http://schemas.microsoft.com/office/drawing/2014/main" id="{0056663D-C3AF-477E-A8F3-A64A4CFF369C}"/>
              </a:ext>
            </a:extLst>
          </p:cNvPr>
          <p:cNvSpPr/>
          <p:nvPr/>
        </p:nvSpPr>
        <p:spPr>
          <a:xfrm rot="6030083">
            <a:off x="939770" y="1505037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7" name="图片 26" descr="C:\Users\echo1999\AppData\Local\Temp\WeChat Files\4c972c5b7fde2dadcc320c5cfaaa26a.png">
            <a:extLst>
              <a:ext uri="{FF2B5EF4-FFF2-40B4-BE49-F238E27FC236}">
                <a16:creationId xmlns:a16="http://schemas.microsoft.com/office/drawing/2014/main" id="{FA039C4E-0F31-4C90-B5E8-9525CAA339DD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6" y="1166417"/>
            <a:ext cx="2655346" cy="472480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L 形 24">
            <a:extLst>
              <a:ext uri="{FF2B5EF4-FFF2-40B4-BE49-F238E27FC236}">
                <a16:creationId xmlns:a16="http://schemas.microsoft.com/office/drawing/2014/main" id="{055A30BB-70D2-4448-B018-9AF9890FA53E}"/>
              </a:ext>
            </a:extLst>
          </p:cNvPr>
          <p:cNvSpPr/>
          <p:nvPr/>
        </p:nvSpPr>
        <p:spPr>
          <a:xfrm rot="6030083">
            <a:off x="1479857" y="4527392"/>
            <a:ext cx="327678" cy="352903"/>
          </a:xfrm>
          <a:prstGeom prst="corner">
            <a:avLst>
              <a:gd name="adj1" fmla="val 45220"/>
              <a:gd name="adj2" fmla="val 45924"/>
            </a:avLst>
          </a:prstGeom>
          <a:solidFill>
            <a:schemeClr val="accent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8" name="图片 27" descr="C:\Users\echo1999\AppData\Local\Temp\WeChat Files\9401ceaf252c56747377296ab248f3d.png">
            <a:extLst>
              <a:ext uri="{FF2B5EF4-FFF2-40B4-BE49-F238E27FC236}">
                <a16:creationId xmlns:a16="http://schemas.microsoft.com/office/drawing/2014/main" id="{792C2040-E4E8-48CA-9CF5-6836316D97B4}"/>
              </a:ext>
            </a:extLst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59" y="1171592"/>
            <a:ext cx="2661850" cy="473741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940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"/>
                            </p:stCondLst>
                            <p:childTnLst>
                              <p:par>
                                <p:cTn id="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5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50"/>
                            </p:stCondLst>
                            <p:childTnLst>
                              <p:par>
                                <p:cTn id="1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1347</Words>
  <Application>Microsoft Office PowerPoint</Application>
  <PresentationFormat>宽屏</PresentationFormat>
  <Paragraphs>131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Lato Light</vt:lpstr>
      <vt:lpstr>MingLiU_HKSCS</vt:lpstr>
      <vt:lpstr>Montserrat Semi</vt:lpstr>
      <vt:lpstr>楷体</vt:lpstr>
      <vt:lpstr>宋体</vt:lpstr>
      <vt:lpstr>微软雅黑</vt:lpstr>
      <vt:lpstr>Arial</vt:lpstr>
      <vt:lpstr>Calibri</vt:lpstr>
      <vt:lpstr>Segoe Script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崔婷 郭</cp:lastModifiedBy>
  <cp:revision>87</cp:revision>
  <dcterms:created xsi:type="dcterms:W3CDTF">2019-07-07T04:43:00Z</dcterms:created>
  <dcterms:modified xsi:type="dcterms:W3CDTF">2020-01-12T15:04:14Z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